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7.xml" ContentType="application/vnd.openxmlformats-officedocument.presentationml.notesSlide+xml"/>
  <Override PartName="/ppt/ink/ink15.xml" ContentType="application/inkml+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38"/>
  </p:notesMasterIdLst>
  <p:sldIdLst>
    <p:sldId id="258" r:id="rId2"/>
    <p:sldId id="279" r:id="rId3"/>
    <p:sldId id="280" r:id="rId4"/>
    <p:sldId id="274" r:id="rId5"/>
    <p:sldId id="273" r:id="rId6"/>
    <p:sldId id="275" r:id="rId7"/>
    <p:sldId id="276" r:id="rId8"/>
    <p:sldId id="282" r:id="rId9"/>
    <p:sldId id="307" r:id="rId10"/>
    <p:sldId id="308" r:id="rId11"/>
    <p:sldId id="286" r:id="rId12"/>
    <p:sldId id="277" r:id="rId13"/>
    <p:sldId id="284" r:id="rId14"/>
    <p:sldId id="285" r:id="rId15"/>
    <p:sldId id="283" r:id="rId16"/>
    <p:sldId id="278" r:id="rId17"/>
    <p:sldId id="281" r:id="rId18"/>
    <p:sldId id="294" r:id="rId19"/>
    <p:sldId id="295" r:id="rId20"/>
    <p:sldId id="296" r:id="rId21"/>
    <p:sldId id="297" r:id="rId22"/>
    <p:sldId id="268" r:id="rId23"/>
    <p:sldId id="289" r:id="rId24"/>
    <p:sldId id="269" r:id="rId25"/>
    <p:sldId id="288" r:id="rId26"/>
    <p:sldId id="290" r:id="rId27"/>
    <p:sldId id="291" r:id="rId28"/>
    <p:sldId id="292" r:id="rId29"/>
    <p:sldId id="302" r:id="rId30"/>
    <p:sldId id="303" r:id="rId31"/>
    <p:sldId id="299" r:id="rId32"/>
    <p:sldId id="298" r:id="rId33"/>
    <p:sldId id="301" r:id="rId34"/>
    <p:sldId id="300" r:id="rId35"/>
    <p:sldId id="304"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7" autoAdjust="0"/>
    <p:restoredTop sz="77816"/>
  </p:normalViewPr>
  <p:slideViewPr>
    <p:cSldViewPr snapToGrid="0">
      <p:cViewPr varScale="1">
        <p:scale>
          <a:sx n="119" d="100"/>
          <a:sy n="119" d="100"/>
        </p:scale>
        <p:origin x="1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BED35-1350-1940-92C8-5239A3AE5CAF}"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3633A17-0FD3-8E41-8A9A-5CBB31A8268E}">
      <dgm:prSet phldrT="[Text]"/>
      <dgm:spPr/>
      <dgm:t>
        <a:bodyPr/>
        <a:lstStyle/>
        <a:p>
          <a:r>
            <a:rPr lang="en-GB" dirty="0"/>
            <a:t>Capacity</a:t>
          </a:r>
        </a:p>
      </dgm:t>
    </dgm:pt>
    <dgm:pt modelId="{65174623-D5CF-A343-A16D-983CAED611C8}" type="parTrans" cxnId="{05674C11-AC37-A74B-B2B4-920309798CB0}">
      <dgm:prSet/>
      <dgm:spPr/>
      <dgm:t>
        <a:bodyPr/>
        <a:lstStyle/>
        <a:p>
          <a:endParaRPr lang="en-GB"/>
        </a:p>
      </dgm:t>
    </dgm:pt>
    <dgm:pt modelId="{8F51715F-2B74-A745-B7E2-DC06671356AD}" type="sibTrans" cxnId="{05674C11-AC37-A74B-B2B4-920309798CB0}">
      <dgm:prSet/>
      <dgm:spPr/>
      <dgm:t>
        <a:bodyPr/>
        <a:lstStyle/>
        <a:p>
          <a:endParaRPr lang="en-GB"/>
        </a:p>
      </dgm:t>
    </dgm:pt>
    <dgm:pt modelId="{1E492C5B-A543-BB40-A38F-3C943D89ACC8}">
      <dgm:prSet phldrT="[Text]" custT="1"/>
      <dgm:spPr/>
      <dgm:t>
        <a:bodyPr/>
        <a:lstStyle/>
        <a:p>
          <a:endParaRPr lang="en-GB" sz="1200" dirty="0"/>
        </a:p>
      </dgm:t>
    </dgm:pt>
    <dgm:pt modelId="{5D800650-CA0A-9A4F-9C60-618E7CC830F5}" type="parTrans" cxnId="{6969D889-0ED8-854D-AA60-35F160EFED65}">
      <dgm:prSet/>
      <dgm:spPr/>
      <dgm:t>
        <a:bodyPr/>
        <a:lstStyle/>
        <a:p>
          <a:endParaRPr lang="en-GB"/>
        </a:p>
      </dgm:t>
    </dgm:pt>
    <dgm:pt modelId="{83D79D17-4490-2744-A146-337E6F8BB0BE}" type="sibTrans" cxnId="{6969D889-0ED8-854D-AA60-35F160EFED65}">
      <dgm:prSet/>
      <dgm:spPr/>
      <dgm:t>
        <a:bodyPr/>
        <a:lstStyle/>
        <a:p>
          <a:endParaRPr lang="en-GB"/>
        </a:p>
      </dgm:t>
    </dgm:pt>
    <dgm:pt modelId="{83675A84-F06F-C740-942B-089FAAF6197E}">
      <dgm:prSet phldrT="[Text]"/>
      <dgm:spPr/>
      <dgm:t>
        <a:bodyPr/>
        <a:lstStyle/>
        <a:p>
          <a:r>
            <a:rPr lang="en-GB" dirty="0"/>
            <a:t>Quality</a:t>
          </a:r>
        </a:p>
      </dgm:t>
    </dgm:pt>
    <dgm:pt modelId="{0CB4839A-FF2B-E94F-AD67-F22F4AC21D87}" type="parTrans" cxnId="{17197D7A-E011-EF48-B40F-F2D92EE52D6C}">
      <dgm:prSet/>
      <dgm:spPr/>
      <dgm:t>
        <a:bodyPr/>
        <a:lstStyle/>
        <a:p>
          <a:endParaRPr lang="en-GB"/>
        </a:p>
      </dgm:t>
    </dgm:pt>
    <dgm:pt modelId="{289B9B62-83B7-9541-91F4-8E4198C47CED}" type="sibTrans" cxnId="{17197D7A-E011-EF48-B40F-F2D92EE52D6C}">
      <dgm:prSet/>
      <dgm:spPr/>
      <dgm:t>
        <a:bodyPr/>
        <a:lstStyle/>
        <a:p>
          <a:endParaRPr lang="en-GB"/>
        </a:p>
      </dgm:t>
    </dgm:pt>
    <dgm:pt modelId="{780AAF2E-BA6C-2449-A478-D484F8F7C64B}">
      <dgm:prSet custT="1"/>
      <dgm:spPr/>
      <dgm:t>
        <a:bodyPr/>
        <a:lstStyle/>
        <a:p>
          <a:r>
            <a:rPr lang="en-GB" sz="1200" dirty="0"/>
            <a:t>Accuracy</a:t>
          </a:r>
        </a:p>
      </dgm:t>
    </dgm:pt>
    <dgm:pt modelId="{39D0FC27-1FA4-F844-910F-66D616EE73B1}" type="parTrans" cxnId="{B3F35CCC-62BD-C04C-95D5-E358C2CF692A}">
      <dgm:prSet/>
      <dgm:spPr/>
      <dgm:t>
        <a:bodyPr/>
        <a:lstStyle/>
        <a:p>
          <a:endParaRPr lang="en-GB"/>
        </a:p>
      </dgm:t>
    </dgm:pt>
    <dgm:pt modelId="{1291C248-ECB1-D741-9DDB-217D61E058EC}" type="sibTrans" cxnId="{B3F35CCC-62BD-C04C-95D5-E358C2CF692A}">
      <dgm:prSet/>
      <dgm:spPr/>
      <dgm:t>
        <a:bodyPr/>
        <a:lstStyle/>
        <a:p>
          <a:endParaRPr lang="en-GB"/>
        </a:p>
      </dgm:t>
    </dgm:pt>
    <dgm:pt modelId="{2D5A38A0-F0DC-5648-A5A2-99554DA9371E}">
      <dgm:prSet phldrT="[Text]"/>
      <dgm:spPr/>
      <dgm:t>
        <a:bodyPr/>
        <a:lstStyle/>
        <a:p>
          <a:r>
            <a:rPr lang="en-GB" dirty="0"/>
            <a:t>Movement Pattern</a:t>
          </a:r>
        </a:p>
      </dgm:t>
    </dgm:pt>
    <dgm:pt modelId="{9656ADBF-0FBD-FA48-8C94-E7AED42254E1}" type="parTrans" cxnId="{BF4F510D-F735-6F4D-8BAE-E707ED8F905C}">
      <dgm:prSet/>
      <dgm:spPr/>
      <dgm:t>
        <a:bodyPr/>
        <a:lstStyle/>
        <a:p>
          <a:endParaRPr lang="en-GB"/>
        </a:p>
      </dgm:t>
    </dgm:pt>
    <dgm:pt modelId="{FEFFF8BD-5B42-F741-91D7-790F3D7BEC8C}" type="sibTrans" cxnId="{BF4F510D-F735-6F4D-8BAE-E707ED8F905C}">
      <dgm:prSet/>
      <dgm:spPr/>
      <dgm:t>
        <a:bodyPr/>
        <a:lstStyle/>
        <a:p>
          <a:endParaRPr lang="en-GB"/>
        </a:p>
      </dgm:t>
    </dgm:pt>
    <dgm:pt modelId="{4B8EA80F-BCA4-004F-8697-2AB0D06B53E4}">
      <dgm:prSet phldrT="[Text]" custT="1"/>
      <dgm:spPr/>
      <dgm:t>
        <a:bodyPr/>
        <a:lstStyle/>
        <a:p>
          <a:r>
            <a:rPr lang="en-AU" sz="1200" dirty="0"/>
            <a:t>Position of wrist</a:t>
          </a:r>
          <a:endParaRPr lang="en-GB" sz="1200" dirty="0"/>
        </a:p>
      </dgm:t>
    </dgm:pt>
    <dgm:pt modelId="{489F5A05-380B-D94E-98AF-7D6ECB7B66EC}" type="parTrans" cxnId="{E79C584F-AFC0-5646-AD9B-3567AEBA6919}">
      <dgm:prSet/>
      <dgm:spPr/>
      <dgm:t>
        <a:bodyPr/>
        <a:lstStyle/>
        <a:p>
          <a:endParaRPr lang="en-GB"/>
        </a:p>
      </dgm:t>
    </dgm:pt>
    <dgm:pt modelId="{87FD7EB1-8221-5A40-9733-144C299070C6}" type="sibTrans" cxnId="{E79C584F-AFC0-5646-AD9B-3567AEBA6919}">
      <dgm:prSet/>
      <dgm:spPr/>
      <dgm:t>
        <a:bodyPr/>
        <a:lstStyle/>
        <a:p>
          <a:endParaRPr lang="en-GB"/>
        </a:p>
      </dgm:t>
    </dgm:pt>
    <dgm:pt modelId="{D7AF843F-2184-BD43-B2D2-2EE829177976}">
      <dgm:prSet phldrT="[Text]"/>
      <dgm:spPr/>
      <dgm:t>
        <a:bodyPr/>
        <a:lstStyle/>
        <a:p>
          <a:endParaRPr lang="en-GB"/>
        </a:p>
      </dgm:t>
    </dgm:pt>
    <dgm:pt modelId="{F294804A-32BF-8146-8AEC-3677FF578EE5}" type="parTrans" cxnId="{95B954D8-42F3-0443-BFE7-0A281112CC4A}">
      <dgm:prSet/>
      <dgm:spPr/>
      <dgm:t>
        <a:bodyPr/>
        <a:lstStyle/>
        <a:p>
          <a:endParaRPr lang="en-GB"/>
        </a:p>
      </dgm:t>
    </dgm:pt>
    <dgm:pt modelId="{A9043019-07E8-E04B-BA64-5484BA33376C}" type="sibTrans" cxnId="{95B954D8-42F3-0443-BFE7-0A281112CC4A}">
      <dgm:prSet/>
      <dgm:spPr/>
      <dgm:t>
        <a:bodyPr/>
        <a:lstStyle/>
        <a:p>
          <a:endParaRPr lang="en-GB"/>
        </a:p>
      </dgm:t>
    </dgm:pt>
    <dgm:pt modelId="{493A8B16-C253-3944-80C3-D22C81293CCD}">
      <dgm:prSet phldrT="[Text]" phldr="1"/>
      <dgm:spPr/>
      <dgm:t>
        <a:bodyPr/>
        <a:lstStyle/>
        <a:p>
          <a:endParaRPr lang="en-GB"/>
        </a:p>
      </dgm:t>
    </dgm:pt>
    <dgm:pt modelId="{2A53A5F1-7B71-324A-A6E9-9501F598C492}" type="parTrans" cxnId="{A805D7A4-0608-DA41-A8AB-E4CD4A2434B9}">
      <dgm:prSet/>
      <dgm:spPr/>
      <dgm:t>
        <a:bodyPr/>
        <a:lstStyle/>
        <a:p>
          <a:endParaRPr lang="en-GB"/>
        </a:p>
      </dgm:t>
    </dgm:pt>
    <dgm:pt modelId="{F11CD371-55AF-F442-81F4-B7F8CADEAD93}" type="sibTrans" cxnId="{A805D7A4-0608-DA41-A8AB-E4CD4A2434B9}">
      <dgm:prSet/>
      <dgm:spPr/>
      <dgm:t>
        <a:bodyPr/>
        <a:lstStyle/>
        <a:p>
          <a:endParaRPr lang="en-GB"/>
        </a:p>
      </dgm:t>
    </dgm:pt>
    <dgm:pt modelId="{DFD7F83D-18E4-7544-AAEA-A7628ABF7418}">
      <dgm:prSet custT="1"/>
      <dgm:spPr/>
      <dgm:t>
        <a:bodyPr/>
        <a:lstStyle/>
        <a:p>
          <a:r>
            <a:rPr lang="en-GB" sz="1200" dirty="0"/>
            <a:t>Amount of Arm Use</a:t>
          </a:r>
        </a:p>
      </dgm:t>
    </dgm:pt>
    <dgm:pt modelId="{1B53F0C8-7EA7-5B47-9F02-4B7C098C435D}" type="parTrans" cxnId="{35BE2C30-9F75-E143-9A3E-4FB1373CA395}">
      <dgm:prSet/>
      <dgm:spPr/>
      <dgm:t>
        <a:bodyPr/>
        <a:lstStyle/>
        <a:p>
          <a:endParaRPr lang="en-GB"/>
        </a:p>
      </dgm:t>
    </dgm:pt>
    <dgm:pt modelId="{DAF62245-1F8D-324F-9EA3-5EF77C32B16F}" type="sibTrans" cxnId="{35BE2C30-9F75-E143-9A3E-4FB1373CA395}">
      <dgm:prSet/>
      <dgm:spPr/>
      <dgm:t>
        <a:bodyPr/>
        <a:lstStyle/>
        <a:p>
          <a:endParaRPr lang="en-GB"/>
        </a:p>
      </dgm:t>
    </dgm:pt>
    <dgm:pt modelId="{C015BBE3-F645-5B43-9EE2-CDA5B5CA8DA4}">
      <dgm:prSet custT="1"/>
      <dgm:spPr/>
      <dgm:t>
        <a:bodyPr/>
        <a:lstStyle/>
        <a:p>
          <a:r>
            <a:rPr lang="en-GB" sz="1200" dirty="0"/>
            <a:t>Proportion of Arm Use</a:t>
          </a:r>
        </a:p>
      </dgm:t>
    </dgm:pt>
    <dgm:pt modelId="{FE8CD0B1-33B7-2348-BDDC-5BA2611848C9}" type="parTrans" cxnId="{B07438B8-87D6-2749-8FD3-BCA1EE607788}">
      <dgm:prSet/>
      <dgm:spPr/>
      <dgm:t>
        <a:bodyPr/>
        <a:lstStyle/>
        <a:p>
          <a:endParaRPr lang="en-GB"/>
        </a:p>
      </dgm:t>
    </dgm:pt>
    <dgm:pt modelId="{E79DDBFC-19F9-C148-9F03-F36F89A9F8A8}" type="sibTrans" cxnId="{B07438B8-87D6-2749-8FD3-BCA1EE607788}">
      <dgm:prSet/>
      <dgm:spPr/>
      <dgm:t>
        <a:bodyPr/>
        <a:lstStyle/>
        <a:p>
          <a:endParaRPr lang="en-GB"/>
        </a:p>
      </dgm:t>
    </dgm:pt>
    <dgm:pt modelId="{8F83E298-3899-EF43-9E36-5BE0CD8F543B}">
      <dgm:prSet custT="1"/>
      <dgm:spPr/>
      <dgm:t>
        <a:bodyPr/>
        <a:lstStyle/>
        <a:p>
          <a:r>
            <a:rPr lang="en-GB" sz="1200" dirty="0"/>
            <a:t>Symmetry of Arm Use</a:t>
          </a:r>
        </a:p>
      </dgm:t>
    </dgm:pt>
    <dgm:pt modelId="{D9A29F1C-90C6-EF43-8753-529BAE36F50D}" type="parTrans" cxnId="{0F7F9D02-2639-4241-909B-6F050360199D}">
      <dgm:prSet/>
      <dgm:spPr/>
      <dgm:t>
        <a:bodyPr/>
        <a:lstStyle/>
        <a:p>
          <a:endParaRPr lang="en-GB"/>
        </a:p>
      </dgm:t>
    </dgm:pt>
    <dgm:pt modelId="{3AE5FA7E-F1CE-064F-8D3B-24849A26F1FE}" type="sibTrans" cxnId="{0F7F9D02-2639-4241-909B-6F050360199D}">
      <dgm:prSet/>
      <dgm:spPr/>
      <dgm:t>
        <a:bodyPr/>
        <a:lstStyle/>
        <a:p>
          <a:endParaRPr lang="en-GB"/>
        </a:p>
      </dgm:t>
    </dgm:pt>
    <dgm:pt modelId="{0A6C40D5-1A8A-D34F-926A-0B06179A9A71}">
      <dgm:prSet custT="1"/>
      <dgm:spPr/>
      <dgm:t>
        <a:bodyPr/>
        <a:lstStyle/>
        <a:p>
          <a:r>
            <a:rPr lang="en-GB" sz="1200" dirty="0"/>
            <a:t>Smoothness</a:t>
          </a:r>
        </a:p>
      </dgm:t>
    </dgm:pt>
    <dgm:pt modelId="{FAF98751-F7D2-E64D-815E-2F1A42B5B481}" type="parTrans" cxnId="{C4EE80AD-AFD0-4B4C-98D0-2A9F2058F95B}">
      <dgm:prSet/>
      <dgm:spPr/>
      <dgm:t>
        <a:bodyPr/>
        <a:lstStyle/>
        <a:p>
          <a:endParaRPr lang="en-GB"/>
        </a:p>
      </dgm:t>
    </dgm:pt>
    <dgm:pt modelId="{C0A4183F-893D-0843-AF63-21B9627C0C44}" type="sibTrans" cxnId="{C4EE80AD-AFD0-4B4C-98D0-2A9F2058F95B}">
      <dgm:prSet/>
      <dgm:spPr/>
      <dgm:t>
        <a:bodyPr/>
        <a:lstStyle/>
        <a:p>
          <a:endParaRPr lang="en-GB"/>
        </a:p>
      </dgm:t>
    </dgm:pt>
    <dgm:pt modelId="{9DB38F5E-8310-A24F-8725-BBAC3E8AADCB}">
      <dgm:prSet custT="1"/>
      <dgm:spPr/>
      <dgm:t>
        <a:bodyPr/>
        <a:lstStyle/>
        <a:p>
          <a:r>
            <a:rPr lang="en-GB" sz="1200" dirty="0"/>
            <a:t>Speed</a:t>
          </a:r>
        </a:p>
      </dgm:t>
    </dgm:pt>
    <dgm:pt modelId="{76AE17FC-05E2-7F4C-AE86-C72BED748916}" type="parTrans" cxnId="{252D5DE0-71B0-3243-A729-EFA15830D8E9}">
      <dgm:prSet/>
      <dgm:spPr/>
      <dgm:t>
        <a:bodyPr/>
        <a:lstStyle/>
        <a:p>
          <a:endParaRPr lang="en-GB"/>
        </a:p>
      </dgm:t>
    </dgm:pt>
    <dgm:pt modelId="{6DF126D8-A030-8345-8575-743E177D52AE}" type="sibTrans" cxnId="{252D5DE0-71B0-3243-A729-EFA15830D8E9}">
      <dgm:prSet/>
      <dgm:spPr/>
      <dgm:t>
        <a:bodyPr/>
        <a:lstStyle/>
        <a:p>
          <a:endParaRPr lang="en-GB"/>
        </a:p>
      </dgm:t>
    </dgm:pt>
    <dgm:pt modelId="{7F13DFD3-716D-3B46-9687-4F47D759373E}">
      <dgm:prSet custT="1"/>
      <dgm:spPr/>
      <dgm:t>
        <a:bodyPr/>
        <a:lstStyle/>
        <a:p>
          <a:r>
            <a:rPr lang="en-GB" sz="1200" dirty="0"/>
            <a:t>Limb position</a:t>
          </a:r>
        </a:p>
      </dgm:t>
    </dgm:pt>
    <dgm:pt modelId="{FE59B686-FC49-DE4A-A6EE-02AD8F9622A5}" type="parTrans" cxnId="{BCE2502D-433C-8B48-BDD6-C78E6D5159FE}">
      <dgm:prSet/>
      <dgm:spPr/>
      <dgm:t>
        <a:bodyPr/>
        <a:lstStyle/>
        <a:p>
          <a:endParaRPr lang="en-GB"/>
        </a:p>
      </dgm:t>
    </dgm:pt>
    <dgm:pt modelId="{6B50259D-B9D8-FE47-81DC-FFAB9160FE03}" type="sibTrans" cxnId="{BCE2502D-433C-8B48-BDD6-C78E6D5159FE}">
      <dgm:prSet/>
      <dgm:spPr/>
      <dgm:t>
        <a:bodyPr/>
        <a:lstStyle/>
        <a:p>
          <a:endParaRPr lang="en-GB"/>
        </a:p>
      </dgm:t>
    </dgm:pt>
    <dgm:pt modelId="{221B1DA7-21F0-814F-B09B-A6AD562491D8}">
      <dgm:prSet custT="1"/>
      <dgm:spPr/>
      <dgm:t>
        <a:bodyPr/>
        <a:lstStyle/>
        <a:p>
          <a:r>
            <a:rPr lang="en-GB" sz="1200" dirty="0"/>
            <a:t>Coordination</a:t>
          </a:r>
        </a:p>
      </dgm:t>
    </dgm:pt>
    <dgm:pt modelId="{0EB99CCD-F38A-7E46-A627-9631C644AEAC}" type="parTrans" cxnId="{94F27027-ADAF-2D4E-B725-F84D0FD64281}">
      <dgm:prSet/>
      <dgm:spPr/>
      <dgm:t>
        <a:bodyPr/>
        <a:lstStyle/>
        <a:p>
          <a:endParaRPr lang="en-GB"/>
        </a:p>
      </dgm:t>
    </dgm:pt>
    <dgm:pt modelId="{E8DD22B0-51B1-184D-969F-0E6EAB39ABEF}" type="sibTrans" cxnId="{94F27027-ADAF-2D4E-B725-F84D0FD64281}">
      <dgm:prSet/>
      <dgm:spPr/>
      <dgm:t>
        <a:bodyPr/>
        <a:lstStyle/>
        <a:p>
          <a:endParaRPr lang="en-GB"/>
        </a:p>
      </dgm:t>
    </dgm:pt>
    <dgm:pt modelId="{9631718F-29FE-B848-8631-116576D11806}">
      <dgm:prSet/>
      <dgm:spPr/>
      <dgm:t>
        <a:bodyPr/>
        <a:lstStyle/>
        <a:p>
          <a:r>
            <a:rPr lang="en-AU" dirty="0"/>
            <a:t>Movement Type</a:t>
          </a:r>
        </a:p>
      </dgm:t>
    </dgm:pt>
    <dgm:pt modelId="{ACB26974-B684-6A48-8EB9-B590BB0E74C3}" type="parTrans" cxnId="{EAD3E360-B274-7345-9AE1-011C18023D84}">
      <dgm:prSet/>
      <dgm:spPr/>
      <dgm:t>
        <a:bodyPr/>
        <a:lstStyle/>
        <a:p>
          <a:endParaRPr lang="en-GB"/>
        </a:p>
      </dgm:t>
    </dgm:pt>
    <dgm:pt modelId="{CBB6000F-9A9A-C240-B4F6-E0CAF2337D8A}" type="sibTrans" cxnId="{EAD3E360-B274-7345-9AE1-011C18023D84}">
      <dgm:prSet/>
      <dgm:spPr/>
      <dgm:t>
        <a:bodyPr/>
        <a:lstStyle/>
        <a:p>
          <a:endParaRPr lang="en-GB"/>
        </a:p>
      </dgm:t>
    </dgm:pt>
    <dgm:pt modelId="{C6301351-E2ED-8545-8D9E-A61EF8498ADE}">
      <dgm:prSet phldrT="[Text]"/>
      <dgm:spPr/>
      <dgm:t>
        <a:bodyPr/>
        <a:lstStyle/>
        <a:p>
          <a:endParaRPr lang="en-GB" dirty="0"/>
        </a:p>
      </dgm:t>
    </dgm:pt>
    <dgm:pt modelId="{F8684396-F41A-C64B-B078-676FFF6A802F}" type="parTrans" cxnId="{63E13E4A-35F0-9742-99DA-C2BD7569A0D7}">
      <dgm:prSet/>
      <dgm:spPr/>
      <dgm:t>
        <a:bodyPr/>
        <a:lstStyle/>
        <a:p>
          <a:endParaRPr lang="en-GB"/>
        </a:p>
      </dgm:t>
    </dgm:pt>
    <dgm:pt modelId="{C1D22854-6657-F94C-B5EF-B0CC2244BC3F}" type="sibTrans" cxnId="{63E13E4A-35F0-9742-99DA-C2BD7569A0D7}">
      <dgm:prSet/>
      <dgm:spPr/>
      <dgm:t>
        <a:bodyPr/>
        <a:lstStyle/>
        <a:p>
          <a:endParaRPr lang="en-GB"/>
        </a:p>
      </dgm:t>
    </dgm:pt>
    <dgm:pt modelId="{83C48273-1602-5444-9C9D-C21AC270B977}">
      <dgm:prSet custT="1"/>
      <dgm:spPr/>
      <dgm:t>
        <a:bodyPr/>
        <a:lstStyle/>
        <a:p>
          <a:r>
            <a:rPr lang="en-GB" sz="1200"/>
            <a:t>Reach</a:t>
          </a:r>
        </a:p>
      </dgm:t>
    </dgm:pt>
    <dgm:pt modelId="{1762B912-6B41-3746-991B-B92FBD5AEBC0}" type="parTrans" cxnId="{725ED943-91E2-0749-97CF-BE6F17D9943B}">
      <dgm:prSet/>
      <dgm:spPr/>
      <dgm:t>
        <a:bodyPr/>
        <a:lstStyle/>
        <a:p>
          <a:endParaRPr lang="en-GB"/>
        </a:p>
      </dgm:t>
    </dgm:pt>
    <dgm:pt modelId="{A9E02612-FC3B-404D-A5D8-5E27C2CB1817}" type="sibTrans" cxnId="{725ED943-91E2-0749-97CF-BE6F17D9943B}">
      <dgm:prSet/>
      <dgm:spPr/>
      <dgm:t>
        <a:bodyPr/>
        <a:lstStyle/>
        <a:p>
          <a:endParaRPr lang="en-GB"/>
        </a:p>
      </dgm:t>
    </dgm:pt>
    <dgm:pt modelId="{4654EA4F-D3AE-2743-84F8-DD9586A2FB86}">
      <dgm:prSet custT="1"/>
      <dgm:spPr/>
      <dgm:t>
        <a:bodyPr/>
        <a:lstStyle/>
        <a:p>
          <a:r>
            <a:rPr lang="en-GB" sz="1200" dirty="0"/>
            <a:t>Functional grasp</a:t>
          </a:r>
        </a:p>
      </dgm:t>
    </dgm:pt>
    <dgm:pt modelId="{8F050843-F668-E14C-85FB-2FE97BFDE19F}" type="parTrans" cxnId="{17557BAA-196D-0347-B76E-7DB92BDD1B97}">
      <dgm:prSet/>
      <dgm:spPr/>
      <dgm:t>
        <a:bodyPr/>
        <a:lstStyle/>
        <a:p>
          <a:endParaRPr lang="en-GB"/>
        </a:p>
      </dgm:t>
    </dgm:pt>
    <dgm:pt modelId="{634791A5-000F-FE4F-92B9-76830AB43811}" type="sibTrans" cxnId="{17557BAA-196D-0347-B76E-7DB92BDD1B97}">
      <dgm:prSet/>
      <dgm:spPr/>
      <dgm:t>
        <a:bodyPr/>
        <a:lstStyle/>
        <a:p>
          <a:endParaRPr lang="en-GB"/>
        </a:p>
      </dgm:t>
    </dgm:pt>
    <dgm:pt modelId="{26F5CB00-6FD4-2049-AE12-C64CB63BC0DA}">
      <dgm:prSet custT="1"/>
      <dgm:spPr/>
      <dgm:t>
        <a:bodyPr/>
        <a:lstStyle/>
        <a:p>
          <a:r>
            <a:rPr lang="en-GB" sz="1200" dirty="0"/>
            <a:t>Pincer grip</a:t>
          </a:r>
        </a:p>
      </dgm:t>
    </dgm:pt>
    <dgm:pt modelId="{9C117782-7E04-534B-9870-D0D1CB19D84F}" type="parTrans" cxnId="{516FB25A-B9FF-8744-864D-ECBCA325F1DD}">
      <dgm:prSet/>
      <dgm:spPr/>
      <dgm:t>
        <a:bodyPr/>
        <a:lstStyle/>
        <a:p>
          <a:endParaRPr lang="en-GB"/>
        </a:p>
      </dgm:t>
    </dgm:pt>
    <dgm:pt modelId="{788EFF43-F723-2742-8B81-885C0FD18506}" type="sibTrans" cxnId="{516FB25A-B9FF-8744-864D-ECBCA325F1DD}">
      <dgm:prSet/>
      <dgm:spPr/>
      <dgm:t>
        <a:bodyPr/>
        <a:lstStyle/>
        <a:p>
          <a:endParaRPr lang="en-GB"/>
        </a:p>
      </dgm:t>
    </dgm:pt>
    <dgm:pt modelId="{0645D6A0-12A1-F349-89AD-FF3F74913B8D}">
      <dgm:prSet phldrT="[Text]" custT="1"/>
      <dgm:spPr/>
      <dgm:t>
        <a:bodyPr/>
        <a:lstStyle/>
        <a:p>
          <a:r>
            <a:rPr lang="en-AU" sz="1200" dirty="0"/>
            <a:t>Positioning of arm and hand/fingers for task</a:t>
          </a:r>
          <a:endParaRPr lang="en-GB" sz="1200" dirty="0"/>
        </a:p>
      </dgm:t>
    </dgm:pt>
    <dgm:pt modelId="{195D0D73-15BD-3B45-B711-299F30F8619F}" type="parTrans" cxnId="{BA9D803E-17E7-764A-A639-B1A530EC74DE}">
      <dgm:prSet/>
      <dgm:spPr/>
      <dgm:t>
        <a:bodyPr/>
        <a:lstStyle/>
        <a:p>
          <a:endParaRPr lang="en-GB"/>
        </a:p>
      </dgm:t>
    </dgm:pt>
    <dgm:pt modelId="{7CF4453F-34AE-ED48-A789-50BDE3AD7AB0}" type="sibTrans" cxnId="{BA9D803E-17E7-764A-A639-B1A530EC74DE}">
      <dgm:prSet/>
      <dgm:spPr/>
      <dgm:t>
        <a:bodyPr/>
        <a:lstStyle/>
        <a:p>
          <a:endParaRPr lang="en-GB"/>
        </a:p>
      </dgm:t>
    </dgm:pt>
    <dgm:pt modelId="{3FC5E156-C6F2-0F4D-B10D-F348865B70EA}">
      <dgm:prSet phldrT="[Text]" custT="1"/>
      <dgm:spPr/>
      <dgm:t>
        <a:bodyPr/>
        <a:lstStyle/>
        <a:p>
          <a:r>
            <a:rPr lang="en-AU" sz="1200" dirty="0"/>
            <a:t>Differentiate movements that involve objects</a:t>
          </a:r>
          <a:endParaRPr lang="en-GB" sz="1200" dirty="0"/>
        </a:p>
      </dgm:t>
    </dgm:pt>
    <dgm:pt modelId="{37D9AC92-48FD-224B-8112-22F237238591}" type="parTrans" cxnId="{6A114001-4EAE-BB44-AD60-FA860811F196}">
      <dgm:prSet/>
      <dgm:spPr/>
      <dgm:t>
        <a:bodyPr/>
        <a:lstStyle/>
        <a:p>
          <a:endParaRPr lang="en-GB"/>
        </a:p>
      </dgm:t>
    </dgm:pt>
    <dgm:pt modelId="{EAB5D757-F818-5749-9833-85814FCA5EF6}" type="sibTrans" cxnId="{6A114001-4EAE-BB44-AD60-FA860811F196}">
      <dgm:prSet/>
      <dgm:spPr/>
      <dgm:t>
        <a:bodyPr/>
        <a:lstStyle/>
        <a:p>
          <a:endParaRPr lang="en-GB"/>
        </a:p>
      </dgm:t>
    </dgm:pt>
    <dgm:pt modelId="{5FEF8F7C-1830-8741-AE2D-1D6F68E1C43F}" type="pres">
      <dgm:prSet presAssocID="{24DBED35-1350-1940-92C8-5239A3AE5CAF}" presName="cycleMatrixDiagram" presStyleCnt="0">
        <dgm:presLayoutVars>
          <dgm:chMax val="1"/>
          <dgm:dir/>
          <dgm:animLvl val="lvl"/>
          <dgm:resizeHandles val="exact"/>
        </dgm:presLayoutVars>
      </dgm:prSet>
      <dgm:spPr/>
    </dgm:pt>
    <dgm:pt modelId="{6B643F6F-91FA-9A47-B050-3ED87BB3AF36}" type="pres">
      <dgm:prSet presAssocID="{24DBED35-1350-1940-92C8-5239A3AE5CAF}" presName="children" presStyleCnt="0"/>
      <dgm:spPr/>
    </dgm:pt>
    <dgm:pt modelId="{92948FAF-9498-7F4B-AA39-19DE1C1553A3}" type="pres">
      <dgm:prSet presAssocID="{24DBED35-1350-1940-92C8-5239A3AE5CAF}" presName="child1group" presStyleCnt="0"/>
      <dgm:spPr/>
    </dgm:pt>
    <dgm:pt modelId="{F9C70CAF-EB13-0A45-8E84-8A2ADC96BA7D}" type="pres">
      <dgm:prSet presAssocID="{24DBED35-1350-1940-92C8-5239A3AE5CAF}" presName="child1" presStyleLbl="bgAcc1" presStyleIdx="0" presStyleCnt="4"/>
      <dgm:spPr/>
    </dgm:pt>
    <dgm:pt modelId="{3B3B8AEF-C501-F347-BA80-4A18DC47ECF1}" type="pres">
      <dgm:prSet presAssocID="{24DBED35-1350-1940-92C8-5239A3AE5CAF}" presName="child1Text" presStyleLbl="bgAcc1" presStyleIdx="0" presStyleCnt="4">
        <dgm:presLayoutVars>
          <dgm:bulletEnabled val="1"/>
        </dgm:presLayoutVars>
      </dgm:prSet>
      <dgm:spPr/>
    </dgm:pt>
    <dgm:pt modelId="{B7BDDC10-1376-E748-B648-A8149E69ADFC}" type="pres">
      <dgm:prSet presAssocID="{24DBED35-1350-1940-92C8-5239A3AE5CAF}" presName="child2group" presStyleCnt="0"/>
      <dgm:spPr/>
    </dgm:pt>
    <dgm:pt modelId="{AC3481D5-50A3-4B4E-B4B8-1AA68C5028E2}" type="pres">
      <dgm:prSet presAssocID="{24DBED35-1350-1940-92C8-5239A3AE5CAF}" presName="child2" presStyleLbl="bgAcc1" presStyleIdx="1" presStyleCnt="4"/>
      <dgm:spPr/>
    </dgm:pt>
    <dgm:pt modelId="{3BC86AA8-BAFF-A545-86B9-E6A5467DAD8F}" type="pres">
      <dgm:prSet presAssocID="{24DBED35-1350-1940-92C8-5239A3AE5CAF}" presName="child2Text" presStyleLbl="bgAcc1" presStyleIdx="1" presStyleCnt="4">
        <dgm:presLayoutVars>
          <dgm:bulletEnabled val="1"/>
        </dgm:presLayoutVars>
      </dgm:prSet>
      <dgm:spPr/>
    </dgm:pt>
    <dgm:pt modelId="{30F14372-38C4-7B41-A5C1-1B6A8B9E8889}" type="pres">
      <dgm:prSet presAssocID="{24DBED35-1350-1940-92C8-5239A3AE5CAF}" presName="child3group" presStyleCnt="0"/>
      <dgm:spPr/>
    </dgm:pt>
    <dgm:pt modelId="{D25DFC73-1031-6349-A787-1039302E1850}" type="pres">
      <dgm:prSet presAssocID="{24DBED35-1350-1940-92C8-5239A3AE5CAF}" presName="child3" presStyleLbl="bgAcc1" presStyleIdx="2" presStyleCnt="4"/>
      <dgm:spPr/>
    </dgm:pt>
    <dgm:pt modelId="{30C0601D-015C-B549-8D71-464F59EFAD26}" type="pres">
      <dgm:prSet presAssocID="{24DBED35-1350-1940-92C8-5239A3AE5CAF}" presName="child3Text" presStyleLbl="bgAcc1" presStyleIdx="2" presStyleCnt="4">
        <dgm:presLayoutVars>
          <dgm:bulletEnabled val="1"/>
        </dgm:presLayoutVars>
      </dgm:prSet>
      <dgm:spPr/>
    </dgm:pt>
    <dgm:pt modelId="{FFC1DEF3-2063-AC41-A97B-2B6E4285BF8D}" type="pres">
      <dgm:prSet presAssocID="{24DBED35-1350-1940-92C8-5239A3AE5CAF}" presName="child4group" presStyleCnt="0"/>
      <dgm:spPr/>
    </dgm:pt>
    <dgm:pt modelId="{C5B1D7F0-608B-BF4F-A773-30E4152100C9}" type="pres">
      <dgm:prSet presAssocID="{24DBED35-1350-1940-92C8-5239A3AE5CAF}" presName="child4" presStyleLbl="bgAcc1" presStyleIdx="3" presStyleCnt="4"/>
      <dgm:spPr/>
    </dgm:pt>
    <dgm:pt modelId="{CD2C655B-2672-C54F-9845-16A9B83E9204}" type="pres">
      <dgm:prSet presAssocID="{24DBED35-1350-1940-92C8-5239A3AE5CAF}" presName="child4Text" presStyleLbl="bgAcc1" presStyleIdx="3" presStyleCnt="4">
        <dgm:presLayoutVars>
          <dgm:bulletEnabled val="1"/>
        </dgm:presLayoutVars>
      </dgm:prSet>
      <dgm:spPr/>
    </dgm:pt>
    <dgm:pt modelId="{99977DD5-98ED-CF45-ADA6-E6AD80071EEB}" type="pres">
      <dgm:prSet presAssocID="{24DBED35-1350-1940-92C8-5239A3AE5CAF}" presName="childPlaceholder" presStyleCnt="0"/>
      <dgm:spPr/>
    </dgm:pt>
    <dgm:pt modelId="{7FFCCEE8-B76A-934B-B1CD-C3D0E0DDBDC2}" type="pres">
      <dgm:prSet presAssocID="{24DBED35-1350-1940-92C8-5239A3AE5CAF}" presName="circle" presStyleCnt="0"/>
      <dgm:spPr/>
    </dgm:pt>
    <dgm:pt modelId="{149DFC9B-E025-A048-9C5D-67D0B19F63B1}" type="pres">
      <dgm:prSet presAssocID="{24DBED35-1350-1940-92C8-5239A3AE5CAF}" presName="quadrant1" presStyleLbl="node1" presStyleIdx="0" presStyleCnt="4">
        <dgm:presLayoutVars>
          <dgm:chMax val="1"/>
          <dgm:bulletEnabled val="1"/>
        </dgm:presLayoutVars>
      </dgm:prSet>
      <dgm:spPr/>
    </dgm:pt>
    <dgm:pt modelId="{C7ACA04E-9393-964E-90EE-E5F6070C6867}" type="pres">
      <dgm:prSet presAssocID="{24DBED35-1350-1940-92C8-5239A3AE5CAF}" presName="quadrant2" presStyleLbl="node1" presStyleIdx="1" presStyleCnt="4">
        <dgm:presLayoutVars>
          <dgm:chMax val="1"/>
          <dgm:bulletEnabled val="1"/>
        </dgm:presLayoutVars>
      </dgm:prSet>
      <dgm:spPr/>
    </dgm:pt>
    <dgm:pt modelId="{1236B64E-A86B-C84F-807D-E0A181F3C6FE}" type="pres">
      <dgm:prSet presAssocID="{24DBED35-1350-1940-92C8-5239A3AE5CAF}" presName="quadrant3" presStyleLbl="node1" presStyleIdx="2" presStyleCnt="4">
        <dgm:presLayoutVars>
          <dgm:chMax val="1"/>
          <dgm:bulletEnabled val="1"/>
        </dgm:presLayoutVars>
      </dgm:prSet>
      <dgm:spPr/>
    </dgm:pt>
    <dgm:pt modelId="{AD81BA2E-048B-064F-9BD5-5CE022CEC8F0}" type="pres">
      <dgm:prSet presAssocID="{24DBED35-1350-1940-92C8-5239A3AE5CAF}" presName="quadrant4" presStyleLbl="node1" presStyleIdx="3" presStyleCnt="4">
        <dgm:presLayoutVars>
          <dgm:chMax val="1"/>
          <dgm:bulletEnabled val="1"/>
        </dgm:presLayoutVars>
      </dgm:prSet>
      <dgm:spPr/>
    </dgm:pt>
    <dgm:pt modelId="{5FCBF767-F6FF-F34A-AD1A-EC2C2D7D75B2}" type="pres">
      <dgm:prSet presAssocID="{24DBED35-1350-1940-92C8-5239A3AE5CAF}" presName="quadrantPlaceholder" presStyleCnt="0"/>
      <dgm:spPr/>
    </dgm:pt>
    <dgm:pt modelId="{2AE40E37-5F0B-AD42-82C8-9B26D209C933}" type="pres">
      <dgm:prSet presAssocID="{24DBED35-1350-1940-92C8-5239A3AE5CAF}" presName="center1" presStyleLbl="fgShp" presStyleIdx="0" presStyleCnt="2"/>
      <dgm:spPr/>
    </dgm:pt>
    <dgm:pt modelId="{84D68879-7023-9A47-A8EB-93BD10184532}" type="pres">
      <dgm:prSet presAssocID="{24DBED35-1350-1940-92C8-5239A3AE5CAF}" presName="center2" presStyleLbl="fgShp" presStyleIdx="1" presStyleCnt="2"/>
      <dgm:spPr/>
    </dgm:pt>
  </dgm:ptLst>
  <dgm:cxnLst>
    <dgm:cxn modelId="{6A114001-4EAE-BB44-AD60-FA860811F196}" srcId="{2D5A38A0-F0DC-5648-A5A2-99554DA9371E}" destId="{3FC5E156-C6F2-0F4D-B10D-F348865B70EA}" srcOrd="2" destOrd="0" parTransId="{37D9AC92-48FD-224B-8112-22F237238591}" sibTransId="{EAB5D757-F818-5749-9833-85814FCA5EF6}"/>
    <dgm:cxn modelId="{0F7F9D02-2639-4241-909B-6F050360199D}" srcId="{1E492C5B-A543-BB40-A38F-3C943D89ACC8}" destId="{8F83E298-3899-EF43-9E36-5BE0CD8F543B}" srcOrd="2" destOrd="0" parTransId="{D9A29F1C-90C6-EF43-8753-529BAE36F50D}" sibTransId="{3AE5FA7E-F1CE-064F-8D3B-24849A26F1FE}"/>
    <dgm:cxn modelId="{7D65A804-AEA9-544E-8232-F6D44F5D4882}" type="presOf" srcId="{0645D6A0-12A1-F349-89AD-FF3F74913B8D}" destId="{D25DFC73-1031-6349-A787-1039302E1850}" srcOrd="0" destOrd="1" presId="urn:microsoft.com/office/officeart/2005/8/layout/cycle4"/>
    <dgm:cxn modelId="{4C4DFE08-7F97-9C48-B358-0B72C703E6AC}" type="presOf" srcId="{4B8EA80F-BCA4-004F-8697-2AB0D06B53E4}" destId="{30C0601D-015C-B549-8D71-464F59EFAD26}" srcOrd="1" destOrd="0" presId="urn:microsoft.com/office/officeart/2005/8/layout/cycle4"/>
    <dgm:cxn modelId="{E4130C0A-A79F-4D47-B1BA-1DFE5711ED5A}" type="presOf" srcId="{0A6C40D5-1A8A-D34F-926A-0B06179A9A71}" destId="{AC3481D5-50A3-4B4E-B4B8-1AA68C5028E2}" srcOrd="0" destOrd="1" presId="urn:microsoft.com/office/officeart/2005/8/layout/cycle4"/>
    <dgm:cxn modelId="{BF4F510D-F735-6F4D-8BAE-E707ED8F905C}" srcId="{24DBED35-1350-1940-92C8-5239A3AE5CAF}" destId="{2D5A38A0-F0DC-5648-A5A2-99554DA9371E}" srcOrd="2" destOrd="0" parTransId="{9656ADBF-0FBD-FA48-8C94-E7AED42254E1}" sibTransId="{FEFFF8BD-5B42-F741-91D7-790F3D7BEC8C}"/>
    <dgm:cxn modelId="{C5F1CB0F-8F94-C046-9761-BF9108FBDAD0}" type="presOf" srcId="{780AAF2E-BA6C-2449-A478-D484F8F7C64B}" destId="{3BC86AA8-BAFF-A545-86B9-E6A5467DAD8F}" srcOrd="1" destOrd="0" presId="urn:microsoft.com/office/officeart/2005/8/layout/cycle4"/>
    <dgm:cxn modelId="{A6967810-7604-D74C-9E17-7A84901AB366}" type="presOf" srcId="{26F5CB00-6FD4-2049-AE12-C64CB63BC0DA}" destId="{CD2C655B-2672-C54F-9845-16A9B83E9204}" srcOrd="1" destOrd="2" presId="urn:microsoft.com/office/officeart/2005/8/layout/cycle4"/>
    <dgm:cxn modelId="{844A8E10-9AB6-1144-AEFE-CB4533D9DB9C}" type="presOf" srcId="{DFD7F83D-18E4-7544-AAEA-A7628ABF7418}" destId="{F9C70CAF-EB13-0A45-8E84-8A2ADC96BA7D}" srcOrd="0" destOrd="1" presId="urn:microsoft.com/office/officeart/2005/8/layout/cycle4"/>
    <dgm:cxn modelId="{05674C11-AC37-A74B-B2B4-920309798CB0}" srcId="{24DBED35-1350-1940-92C8-5239A3AE5CAF}" destId="{43633A17-0FD3-8E41-8A9A-5CBB31A8268E}" srcOrd="0" destOrd="0" parTransId="{65174623-D5CF-A343-A16D-983CAED611C8}" sibTransId="{8F51715F-2B74-A745-B7E2-DC06671356AD}"/>
    <dgm:cxn modelId="{2CDA4C12-AF88-0F41-BAFC-33711849AD6E}" type="presOf" srcId="{83C48273-1602-5444-9C9D-C21AC270B977}" destId="{CD2C655B-2672-C54F-9845-16A9B83E9204}" srcOrd="1" destOrd="0" presId="urn:microsoft.com/office/officeart/2005/8/layout/cycle4"/>
    <dgm:cxn modelId="{45DF2E1A-EDCE-C54E-9812-EB5CAAAF1D4A}" type="presOf" srcId="{3FC5E156-C6F2-0F4D-B10D-F348865B70EA}" destId="{30C0601D-015C-B549-8D71-464F59EFAD26}" srcOrd="1" destOrd="2" presId="urn:microsoft.com/office/officeart/2005/8/layout/cycle4"/>
    <dgm:cxn modelId="{94F27027-ADAF-2D4E-B725-F84D0FD64281}" srcId="{83675A84-F06F-C740-942B-089FAAF6197E}" destId="{221B1DA7-21F0-814F-B09B-A6AD562491D8}" srcOrd="4" destOrd="0" parTransId="{0EB99CCD-F38A-7E46-A627-9631C644AEAC}" sibTransId="{E8DD22B0-51B1-184D-969F-0E6EAB39ABEF}"/>
    <dgm:cxn modelId="{BCE2502D-433C-8B48-BDD6-C78E6D5159FE}" srcId="{83675A84-F06F-C740-942B-089FAAF6197E}" destId="{7F13DFD3-716D-3B46-9687-4F47D759373E}" srcOrd="3" destOrd="0" parTransId="{FE59B686-FC49-DE4A-A6EE-02AD8F9622A5}" sibTransId="{6B50259D-B9D8-FE47-81DC-FFAB9160FE03}"/>
    <dgm:cxn modelId="{3CD3832F-16D9-8744-86A2-67E045D5E151}" type="presOf" srcId="{43633A17-0FD3-8E41-8A9A-5CBB31A8268E}" destId="{149DFC9B-E025-A048-9C5D-67D0B19F63B1}" srcOrd="0" destOrd="0" presId="urn:microsoft.com/office/officeart/2005/8/layout/cycle4"/>
    <dgm:cxn modelId="{35BE2C30-9F75-E143-9A3E-4FB1373CA395}" srcId="{1E492C5B-A543-BB40-A38F-3C943D89ACC8}" destId="{DFD7F83D-18E4-7544-AAEA-A7628ABF7418}" srcOrd="0" destOrd="0" parTransId="{1B53F0C8-7EA7-5B47-9F02-4B7C098C435D}" sibTransId="{DAF62245-1F8D-324F-9EA3-5EF77C32B16F}"/>
    <dgm:cxn modelId="{03AEFB31-90BC-2049-99FD-6C27910D3DA9}" type="presOf" srcId="{780AAF2E-BA6C-2449-A478-D484F8F7C64B}" destId="{AC3481D5-50A3-4B4E-B4B8-1AA68C5028E2}" srcOrd="0" destOrd="0" presId="urn:microsoft.com/office/officeart/2005/8/layout/cycle4"/>
    <dgm:cxn modelId="{BA9D803E-17E7-764A-A639-B1A530EC74DE}" srcId="{2D5A38A0-F0DC-5648-A5A2-99554DA9371E}" destId="{0645D6A0-12A1-F349-89AD-FF3F74913B8D}" srcOrd="1" destOrd="0" parTransId="{195D0D73-15BD-3B45-B711-299F30F8619F}" sibTransId="{7CF4453F-34AE-ED48-A789-50BDE3AD7AB0}"/>
    <dgm:cxn modelId="{7E81BA3E-2B4A-4B4A-8F6E-CCEA84058D7E}" type="presOf" srcId="{2D5A38A0-F0DC-5648-A5A2-99554DA9371E}" destId="{1236B64E-A86B-C84F-807D-E0A181F3C6FE}" srcOrd="0" destOrd="0" presId="urn:microsoft.com/office/officeart/2005/8/layout/cycle4"/>
    <dgm:cxn modelId="{725ED943-91E2-0749-97CF-BE6F17D9943B}" srcId="{9631718F-29FE-B848-8631-116576D11806}" destId="{83C48273-1602-5444-9C9D-C21AC270B977}" srcOrd="0" destOrd="0" parTransId="{1762B912-6B41-3746-991B-B92FBD5AEBC0}" sibTransId="{A9E02612-FC3B-404D-A5D8-5E27C2CB1817}"/>
    <dgm:cxn modelId="{63E13E4A-35F0-9742-99DA-C2BD7569A0D7}" srcId="{24DBED35-1350-1940-92C8-5239A3AE5CAF}" destId="{C6301351-E2ED-8545-8D9E-A61EF8498ADE}" srcOrd="5" destOrd="0" parTransId="{F8684396-F41A-C64B-B078-676FFF6A802F}" sibTransId="{C1D22854-6657-F94C-B5EF-B0CC2244BC3F}"/>
    <dgm:cxn modelId="{A572014F-84DA-B447-988E-430692177013}" type="presOf" srcId="{C015BBE3-F645-5B43-9EE2-CDA5B5CA8DA4}" destId="{3B3B8AEF-C501-F347-BA80-4A18DC47ECF1}" srcOrd="1" destOrd="2" presId="urn:microsoft.com/office/officeart/2005/8/layout/cycle4"/>
    <dgm:cxn modelId="{E79C584F-AFC0-5646-AD9B-3567AEBA6919}" srcId="{2D5A38A0-F0DC-5648-A5A2-99554DA9371E}" destId="{4B8EA80F-BCA4-004F-8697-2AB0D06B53E4}" srcOrd="0" destOrd="0" parTransId="{489F5A05-380B-D94E-98AF-7D6ECB7B66EC}" sibTransId="{87FD7EB1-8221-5A40-9733-144C299070C6}"/>
    <dgm:cxn modelId="{516FB25A-B9FF-8744-864D-ECBCA325F1DD}" srcId="{9631718F-29FE-B848-8631-116576D11806}" destId="{26F5CB00-6FD4-2049-AE12-C64CB63BC0DA}" srcOrd="2" destOrd="0" parTransId="{9C117782-7E04-534B-9870-D0D1CB19D84F}" sibTransId="{788EFF43-F723-2742-8B81-885C0FD18506}"/>
    <dgm:cxn modelId="{EAD3E360-B274-7345-9AE1-011C18023D84}" srcId="{24DBED35-1350-1940-92C8-5239A3AE5CAF}" destId="{9631718F-29FE-B848-8631-116576D11806}" srcOrd="3" destOrd="0" parTransId="{ACB26974-B684-6A48-8EB9-B590BB0E74C3}" sibTransId="{CBB6000F-9A9A-C240-B4F6-E0CAF2337D8A}"/>
    <dgm:cxn modelId="{E7AA0967-5D84-4B4F-9CB2-28035854C650}" type="presOf" srcId="{7F13DFD3-716D-3B46-9687-4F47D759373E}" destId="{3BC86AA8-BAFF-A545-86B9-E6A5467DAD8F}" srcOrd="1" destOrd="3" presId="urn:microsoft.com/office/officeart/2005/8/layout/cycle4"/>
    <dgm:cxn modelId="{AA8BEA69-E494-284B-AF01-2B1B0CF7830F}" type="presOf" srcId="{83675A84-F06F-C740-942B-089FAAF6197E}" destId="{C7ACA04E-9393-964E-90EE-E5F6070C6867}" srcOrd="0" destOrd="0" presId="urn:microsoft.com/office/officeart/2005/8/layout/cycle4"/>
    <dgm:cxn modelId="{E4A39F6C-5A87-4043-A665-D2E6A80A336F}" type="presOf" srcId="{3FC5E156-C6F2-0F4D-B10D-F348865B70EA}" destId="{D25DFC73-1031-6349-A787-1039302E1850}" srcOrd="0" destOrd="2" presId="urn:microsoft.com/office/officeart/2005/8/layout/cycle4"/>
    <dgm:cxn modelId="{A0C01176-4DB5-9B47-B1E5-998476D8CB08}" type="presOf" srcId="{1E492C5B-A543-BB40-A38F-3C943D89ACC8}" destId="{F9C70CAF-EB13-0A45-8E84-8A2ADC96BA7D}" srcOrd="0" destOrd="0" presId="urn:microsoft.com/office/officeart/2005/8/layout/cycle4"/>
    <dgm:cxn modelId="{17197D7A-E011-EF48-B40F-F2D92EE52D6C}" srcId="{24DBED35-1350-1940-92C8-5239A3AE5CAF}" destId="{83675A84-F06F-C740-942B-089FAAF6197E}" srcOrd="1" destOrd="0" parTransId="{0CB4839A-FF2B-E94F-AD67-F22F4AC21D87}" sibTransId="{289B9B62-83B7-9541-91F4-8E4198C47CED}"/>
    <dgm:cxn modelId="{801DD084-7A2C-3C41-A840-7CC9F9C5A205}" type="presOf" srcId="{9631718F-29FE-B848-8631-116576D11806}" destId="{AD81BA2E-048B-064F-9BD5-5CE022CEC8F0}" srcOrd="0" destOrd="0" presId="urn:microsoft.com/office/officeart/2005/8/layout/cycle4"/>
    <dgm:cxn modelId="{3469E084-7800-3F4B-9043-74F548333721}" type="presOf" srcId="{C015BBE3-F645-5B43-9EE2-CDA5B5CA8DA4}" destId="{F9C70CAF-EB13-0A45-8E84-8A2ADC96BA7D}" srcOrd="0" destOrd="2" presId="urn:microsoft.com/office/officeart/2005/8/layout/cycle4"/>
    <dgm:cxn modelId="{6969D889-0ED8-854D-AA60-35F160EFED65}" srcId="{43633A17-0FD3-8E41-8A9A-5CBB31A8268E}" destId="{1E492C5B-A543-BB40-A38F-3C943D89ACC8}" srcOrd="0" destOrd="0" parTransId="{5D800650-CA0A-9A4F-9C60-618E7CC830F5}" sibTransId="{83D79D17-4490-2744-A146-337E6F8BB0BE}"/>
    <dgm:cxn modelId="{FE3F0E92-7A06-3F42-A5D8-57F4E5919B46}" type="presOf" srcId="{8F83E298-3899-EF43-9E36-5BE0CD8F543B}" destId="{F9C70CAF-EB13-0A45-8E84-8A2ADC96BA7D}" srcOrd="0" destOrd="3" presId="urn:microsoft.com/office/officeart/2005/8/layout/cycle4"/>
    <dgm:cxn modelId="{A805D7A4-0608-DA41-A8AB-E4CD4A2434B9}" srcId="{C6301351-E2ED-8545-8D9E-A61EF8498ADE}" destId="{493A8B16-C253-3944-80C3-D22C81293CCD}" srcOrd="0" destOrd="0" parTransId="{2A53A5F1-7B71-324A-A6E9-9501F598C492}" sibTransId="{F11CD371-55AF-F442-81F4-B7F8CADEAD93}"/>
    <dgm:cxn modelId="{17557BAA-196D-0347-B76E-7DB92BDD1B97}" srcId="{9631718F-29FE-B848-8631-116576D11806}" destId="{4654EA4F-D3AE-2743-84F8-DD9586A2FB86}" srcOrd="1" destOrd="0" parTransId="{8F050843-F668-E14C-85FB-2FE97BFDE19F}" sibTransId="{634791A5-000F-FE4F-92B9-76830AB43811}"/>
    <dgm:cxn modelId="{C4EE80AD-AFD0-4B4C-98D0-2A9F2058F95B}" srcId="{83675A84-F06F-C740-942B-089FAAF6197E}" destId="{0A6C40D5-1A8A-D34F-926A-0B06179A9A71}" srcOrd="1" destOrd="0" parTransId="{FAF98751-F7D2-E64D-815E-2F1A42B5B481}" sibTransId="{C0A4183F-893D-0843-AF63-21B9627C0C44}"/>
    <dgm:cxn modelId="{A94D0BB2-7AA2-894E-B782-AA6B62D294A5}" type="presOf" srcId="{4B8EA80F-BCA4-004F-8697-2AB0D06B53E4}" destId="{D25DFC73-1031-6349-A787-1039302E1850}" srcOrd="0" destOrd="0" presId="urn:microsoft.com/office/officeart/2005/8/layout/cycle4"/>
    <dgm:cxn modelId="{A45E89B7-A685-7F47-AC4F-2EF6B3574025}" type="presOf" srcId="{24DBED35-1350-1940-92C8-5239A3AE5CAF}" destId="{5FEF8F7C-1830-8741-AE2D-1D6F68E1C43F}" srcOrd="0" destOrd="0" presId="urn:microsoft.com/office/officeart/2005/8/layout/cycle4"/>
    <dgm:cxn modelId="{B07438B8-87D6-2749-8FD3-BCA1EE607788}" srcId="{1E492C5B-A543-BB40-A38F-3C943D89ACC8}" destId="{C015BBE3-F645-5B43-9EE2-CDA5B5CA8DA4}" srcOrd="1" destOrd="0" parTransId="{FE8CD0B1-33B7-2348-BDDC-5BA2611848C9}" sibTransId="{E79DDBFC-19F9-C148-9F03-F36F89A9F8A8}"/>
    <dgm:cxn modelId="{9EF4E1BD-A5D7-FF4F-90C8-208C8DBCB7A0}" type="presOf" srcId="{0A6C40D5-1A8A-D34F-926A-0B06179A9A71}" destId="{3BC86AA8-BAFF-A545-86B9-E6A5467DAD8F}" srcOrd="1" destOrd="1" presId="urn:microsoft.com/office/officeart/2005/8/layout/cycle4"/>
    <dgm:cxn modelId="{544B7DBF-602B-DC45-9D94-6A5C3D1882A6}" type="presOf" srcId="{DFD7F83D-18E4-7544-AAEA-A7628ABF7418}" destId="{3B3B8AEF-C501-F347-BA80-4A18DC47ECF1}" srcOrd="1" destOrd="1" presId="urn:microsoft.com/office/officeart/2005/8/layout/cycle4"/>
    <dgm:cxn modelId="{6AE88FC2-9369-6D4C-9374-F3E79C70A428}" type="presOf" srcId="{4654EA4F-D3AE-2743-84F8-DD9586A2FB86}" destId="{C5B1D7F0-608B-BF4F-A773-30E4152100C9}" srcOrd="0" destOrd="1" presId="urn:microsoft.com/office/officeart/2005/8/layout/cycle4"/>
    <dgm:cxn modelId="{F3FAD0C2-E008-1F42-8911-C5E3A26606EF}" type="presOf" srcId="{83C48273-1602-5444-9C9D-C21AC270B977}" destId="{C5B1D7F0-608B-BF4F-A773-30E4152100C9}" srcOrd="0" destOrd="0" presId="urn:microsoft.com/office/officeart/2005/8/layout/cycle4"/>
    <dgm:cxn modelId="{EAC031C4-7692-604C-97CB-8E2C4D6C5559}" type="presOf" srcId="{9DB38F5E-8310-A24F-8725-BBAC3E8AADCB}" destId="{3BC86AA8-BAFF-A545-86B9-E6A5467DAD8F}" srcOrd="1" destOrd="2" presId="urn:microsoft.com/office/officeart/2005/8/layout/cycle4"/>
    <dgm:cxn modelId="{B3F35CCC-62BD-C04C-95D5-E358C2CF692A}" srcId="{83675A84-F06F-C740-942B-089FAAF6197E}" destId="{780AAF2E-BA6C-2449-A478-D484F8F7C64B}" srcOrd="0" destOrd="0" parTransId="{39D0FC27-1FA4-F844-910F-66D616EE73B1}" sibTransId="{1291C248-ECB1-D741-9DDB-217D61E058EC}"/>
    <dgm:cxn modelId="{95B954D8-42F3-0443-BFE7-0A281112CC4A}" srcId="{24DBED35-1350-1940-92C8-5239A3AE5CAF}" destId="{D7AF843F-2184-BD43-B2D2-2EE829177976}" srcOrd="4" destOrd="0" parTransId="{F294804A-32BF-8146-8AEC-3677FF578EE5}" sibTransId="{A9043019-07E8-E04B-BA64-5484BA33376C}"/>
    <dgm:cxn modelId="{2D6912D9-78CD-CC47-929E-EA7CD55D33CC}" type="presOf" srcId="{221B1DA7-21F0-814F-B09B-A6AD562491D8}" destId="{3BC86AA8-BAFF-A545-86B9-E6A5467DAD8F}" srcOrd="1" destOrd="4" presId="urn:microsoft.com/office/officeart/2005/8/layout/cycle4"/>
    <dgm:cxn modelId="{29C95FDA-58AA-964D-A4AA-F1D94421312D}" type="presOf" srcId="{0645D6A0-12A1-F349-89AD-FF3F74913B8D}" destId="{30C0601D-015C-B549-8D71-464F59EFAD26}" srcOrd="1" destOrd="1" presId="urn:microsoft.com/office/officeart/2005/8/layout/cycle4"/>
    <dgm:cxn modelId="{16E6E0DA-AD5B-C446-91C0-2FE580A2E6B4}" type="presOf" srcId="{1E492C5B-A543-BB40-A38F-3C943D89ACC8}" destId="{3B3B8AEF-C501-F347-BA80-4A18DC47ECF1}" srcOrd="1" destOrd="0" presId="urn:microsoft.com/office/officeart/2005/8/layout/cycle4"/>
    <dgm:cxn modelId="{252D5DE0-71B0-3243-A729-EFA15830D8E9}" srcId="{83675A84-F06F-C740-942B-089FAAF6197E}" destId="{9DB38F5E-8310-A24F-8725-BBAC3E8AADCB}" srcOrd="2" destOrd="0" parTransId="{76AE17FC-05E2-7F4C-AE86-C72BED748916}" sibTransId="{6DF126D8-A030-8345-8575-743E177D52AE}"/>
    <dgm:cxn modelId="{7B139AE6-FF3B-CF46-92EF-0AD6BABDB6CE}" type="presOf" srcId="{7F13DFD3-716D-3B46-9687-4F47D759373E}" destId="{AC3481D5-50A3-4B4E-B4B8-1AA68C5028E2}" srcOrd="0" destOrd="3" presId="urn:microsoft.com/office/officeart/2005/8/layout/cycle4"/>
    <dgm:cxn modelId="{252087E8-D8D8-9E4B-AD21-DC57C7ABFA90}" type="presOf" srcId="{9DB38F5E-8310-A24F-8725-BBAC3E8AADCB}" destId="{AC3481D5-50A3-4B4E-B4B8-1AA68C5028E2}" srcOrd="0" destOrd="2" presId="urn:microsoft.com/office/officeart/2005/8/layout/cycle4"/>
    <dgm:cxn modelId="{8ACAE1EF-9CE7-DF4B-9E05-6B30F293F595}" type="presOf" srcId="{26F5CB00-6FD4-2049-AE12-C64CB63BC0DA}" destId="{C5B1D7F0-608B-BF4F-A773-30E4152100C9}" srcOrd="0" destOrd="2" presId="urn:microsoft.com/office/officeart/2005/8/layout/cycle4"/>
    <dgm:cxn modelId="{21A5D8F2-42D5-FC47-A2EE-F1E9459B4EDA}" type="presOf" srcId="{221B1DA7-21F0-814F-B09B-A6AD562491D8}" destId="{AC3481D5-50A3-4B4E-B4B8-1AA68C5028E2}" srcOrd="0" destOrd="4" presId="urn:microsoft.com/office/officeart/2005/8/layout/cycle4"/>
    <dgm:cxn modelId="{5D3EE4F5-52E0-3F40-9B8A-68A8C6DBC3D9}" type="presOf" srcId="{4654EA4F-D3AE-2743-84F8-DD9586A2FB86}" destId="{CD2C655B-2672-C54F-9845-16A9B83E9204}" srcOrd="1" destOrd="1" presId="urn:microsoft.com/office/officeart/2005/8/layout/cycle4"/>
    <dgm:cxn modelId="{DB49EBF9-E9AD-9143-8DAA-09CA981148E2}" type="presOf" srcId="{8F83E298-3899-EF43-9E36-5BE0CD8F543B}" destId="{3B3B8AEF-C501-F347-BA80-4A18DC47ECF1}" srcOrd="1" destOrd="3" presId="urn:microsoft.com/office/officeart/2005/8/layout/cycle4"/>
    <dgm:cxn modelId="{9F9675DE-3513-5B43-A9FB-1FE9A875E2A8}" type="presParOf" srcId="{5FEF8F7C-1830-8741-AE2D-1D6F68E1C43F}" destId="{6B643F6F-91FA-9A47-B050-3ED87BB3AF36}" srcOrd="0" destOrd="0" presId="urn:microsoft.com/office/officeart/2005/8/layout/cycle4"/>
    <dgm:cxn modelId="{470D1D0B-5A5C-054F-9372-3F98C49ED688}" type="presParOf" srcId="{6B643F6F-91FA-9A47-B050-3ED87BB3AF36}" destId="{92948FAF-9498-7F4B-AA39-19DE1C1553A3}" srcOrd="0" destOrd="0" presId="urn:microsoft.com/office/officeart/2005/8/layout/cycle4"/>
    <dgm:cxn modelId="{AA362905-C2AE-CD40-AEF3-838247B7C395}" type="presParOf" srcId="{92948FAF-9498-7F4B-AA39-19DE1C1553A3}" destId="{F9C70CAF-EB13-0A45-8E84-8A2ADC96BA7D}" srcOrd="0" destOrd="0" presId="urn:microsoft.com/office/officeart/2005/8/layout/cycle4"/>
    <dgm:cxn modelId="{F4C5482D-9CDC-504B-A9E3-47569C39C097}" type="presParOf" srcId="{92948FAF-9498-7F4B-AA39-19DE1C1553A3}" destId="{3B3B8AEF-C501-F347-BA80-4A18DC47ECF1}" srcOrd="1" destOrd="0" presId="urn:microsoft.com/office/officeart/2005/8/layout/cycle4"/>
    <dgm:cxn modelId="{61E7DD07-9D44-1842-A843-8736C9D9F467}" type="presParOf" srcId="{6B643F6F-91FA-9A47-B050-3ED87BB3AF36}" destId="{B7BDDC10-1376-E748-B648-A8149E69ADFC}" srcOrd="1" destOrd="0" presId="urn:microsoft.com/office/officeart/2005/8/layout/cycle4"/>
    <dgm:cxn modelId="{ED3AF5CA-D35C-FB4F-BB5B-FAD81EEDF86D}" type="presParOf" srcId="{B7BDDC10-1376-E748-B648-A8149E69ADFC}" destId="{AC3481D5-50A3-4B4E-B4B8-1AA68C5028E2}" srcOrd="0" destOrd="0" presId="urn:microsoft.com/office/officeart/2005/8/layout/cycle4"/>
    <dgm:cxn modelId="{9279C738-16BF-C844-8283-DAE2E8695F02}" type="presParOf" srcId="{B7BDDC10-1376-E748-B648-A8149E69ADFC}" destId="{3BC86AA8-BAFF-A545-86B9-E6A5467DAD8F}" srcOrd="1" destOrd="0" presId="urn:microsoft.com/office/officeart/2005/8/layout/cycle4"/>
    <dgm:cxn modelId="{ADAF8199-DEDB-0B4D-A375-907A82713B06}" type="presParOf" srcId="{6B643F6F-91FA-9A47-B050-3ED87BB3AF36}" destId="{30F14372-38C4-7B41-A5C1-1B6A8B9E8889}" srcOrd="2" destOrd="0" presId="urn:microsoft.com/office/officeart/2005/8/layout/cycle4"/>
    <dgm:cxn modelId="{1643743D-FAEC-F74E-A10A-B4C494A075BC}" type="presParOf" srcId="{30F14372-38C4-7B41-A5C1-1B6A8B9E8889}" destId="{D25DFC73-1031-6349-A787-1039302E1850}" srcOrd="0" destOrd="0" presId="urn:microsoft.com/office/officeart/2005/8/layout/cycle4"/>
    <dgm:cxn modelId="{38E95A0A-D57F-0E43-99DE-1518F23E094D}" type="presParOf" srcId="{30F14372-38C4-7B41-A5C1-1B6A8B9E8889}" destId="{30C0601D-015C-B549-8D71-464F59EFAD26}" srcOrd="1" destOrd="0" presId="urn:microsoft.com/office/officeart/2005/8/layout/cycle4"/>
    <dgm:cxn modelId="{2CE30C3E-46C4-6A46-96A8-D1A5718D3FA9}" type="presParOf" srcId="{6B643F6F-91FA-9A47-B050-3ED87BB3AF36}" destId="{FFC1DEF3-2063-AC41-A97B-2B6E4285BF8D}" srcOrd="3" destOrd="0" presId="urn:microsoft.com/office/officeart/2005/8/layout/cycle4"/>
    <dgm:cxn modelId="{B8723673-79C2-1248-BF14-FAFADD4E4055}" type="presParOf" srcId="{FFC1DEF3-2063-AC41-A97B-2B6E4285BF8D}" destId="{C5B1D7F0-608B-BF4F-A773-30E4152100C9}" srcOrd="0" destOrd="0" presId="urn:microsoft.com/office/officeart/2005/8/layout/cycle4"/>
    <dgm:cxn modelId="{842F9A24-0AE1-3D43-93C4-A61E47AEAE73}" type="presParOf" srcId="{FFC1DEF3-2063-AC41-A97B-2B6E4285BF8D}" destId="{CD2C655B-2672-C54F-9845-16A9B83E9204}" srcOrd="1" destOrd="0" presId="urn:microsoft.com/office/officeart/2005/8/layout/cycle4"/>
    <dgm:cxn modelId="{0CA30B7B-5AD0-1E4F-8F2C-2BEABAD2AC04}" type="presParOf" srcId="{6B643F6F-91FA-9A47-B050-3ED87BB3AF36}" destId="{99977DD5-98ED-CF45-ADA6-E6AD80071EEB}" srcOrd="4" destOrd="0" presId="urn:microsoft.com/office/officeart/2005/8/layout/cycle4"/>
    <dgm:cxn modelId="{AB079EC9-E71D-6048-BE6F-963F1EA07697}" type="presParOf" srcId="{5FEF8F7C-1830-8741-AE2D-1D6F68E1C43F}" destId="{7FFCCEE8-B76A-934B-B1CD-C3D0E0DDBDC2}" srcOrd="1" destOrd="0" presId="urn:microsoft.com/office/officeart/2005/8/layout/cycle4"/>
    <dgm:cxn modelId="{D2BCABC7-0CAD-6344-B605-0EBB0CC30BD0}" type="presParOf" srcId="{7FFCCEE8-B76A-934B-B1CD-C3D0E0DDBDC2}" destId="{149DFC9B-E025-A048-9C5D-67D0B19F63B1}" srcOrd="0" destOrd="0" presId="urn:microsoft.com/office/officeart/2005/8/layout/cycle4"/>
    <dgm:cxn modelId="{7DC0C247-5D77-FB40-8FD7-4DD5C03DC47D}" type="presParOf" srcId="{7FFCCEE8-B76A-934B-B1CD-C3D0E0DDBDC2}" destId="{C7ACA04E-9393-964E-90EE-E5F6070C6867}" srcOrd="1" destOrd="0" presId="urn:microsoft.com/office/officeart/2005/8/layout/cycle4"/>
    <dgm:cxn modelId="{B16B4E96-95A7-D249-AB1F-96DEA597EB7E}" type="presParOf" srcId="{7FFCCEE8-B76A-934B-B1CD-C3D0E0DDBDC2}" destId="{1236B64E-A86B-C84F-807D-E0A181F3C6FE}" srcOrd="2" destOrd="0" presId="urn:microsoft.com/office/officeart/2005/8/layout/cycle4"/>
    <dgm:cxn modelId="{5E0862DB-B62A-F94B-83E2-1FA4555609DB}" type="presParOf" srcId="{7FFCCEE8-B76A-934B-B1CD-C3D0E0DDBDC2}" destId="{AD81BA2E-048B-064F-9BD5-5CE022CEC8F0}" srcOrd="3" destOrd="0" presId="urn:microsoft.com/office/officeart/2005/8/layout/cycle4"/>
    <dgm:cxn modelId="{C9B3A5B0-9D2E-2048-B2BE-2023B31AC958}" type="presParOf" srcId="{7FFCCEE8-B76A-934B-B1CD-C3D0E0DDBDC2}" destId="{5FCBF767-F6FF-F34A-AD1A-EC2C2D7D75B2}" srcOrd="4" destOrd="0" presId="urn:microsoft.com/office/officeart/2005/8/layout/cycle4"/>
    <dgm:cxn modelId="{52C2F262-1345-7E46-9DE9-545661BE514F}" type="presParOf" srcId="{5FEF8F7C-1830-8741-AE2D-1D6F68E1C43F}" destId="{2AE40E37-5F0B-AD42-82C8-9B26D209C933}" srcOrd="2" destOrd="0" presId="urn:microsoft.com/office/officeart/2005/8/layout/cycle4"/>
    <dgm:cxn modelId="{D07BBC73-031A-5243-AC73-937A2DE5F5C4}" type="presParOf" srcId="{5FEF8F7C-1830-8741-AE2D-1D6F68E1C43F}" destId="{84D68879-7023-9A47-A8EB-93BD10184532}"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D3B38-9EA4-8D40-B805-320308D941B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7699E0AE-3129-6247-B7FE-4AEFC40FE1BE}">
      <dgm:prSet/>
      <dgm:spPr/>
      <dgm:t>
        <a:bodyPr/>
        <a:lstStyle/>
        <a:p>
          <a:r>
            <a:rPr lang="en-AU" dirty="0"/>
            <a:t>Raw Data Extraction</a:t>
          </a:r>
        </a:p>
      </dgm:t>
    </dgm:pt>
    <dgm:pt modelId="{59C4D573-2AC9-9347-B25E-7DC30877549A}" type="parTrans" cxnId="{C7A1A58A-0345-E849-B757-012E7A257E0F}">
      <dgm:prSet/>
      <dgm:spPr/>
      <dgm:t>
        <a:bodyPr/>
        <a:lstStyle/>
        <a:p>
          <a:endParaRPr lang="en-GB"/>
        </a:p>
      </dgm:t>
    </dgm:pt>
    <dgm:pt modelId="{990DDFF1-9B12-EB47-A76B-159635C62E07}" type="sibTrans" cxnId="{C7A1A58A-0345-E849-B757-012E7A257E0F}">
      <dgm:prSet/>
      <dgm:spPr/>
      <dgm:t>
        <a:bodyPr/>
        <a:lstStyle/>
        <a:p>
          <a:endParaRPr lang="en-GB"/>
        </a:p>
      </dgm:t>
    </dgm:pt>
    <dgm:pt modelId="{3CDFE5CF-160C-AD4F-9C95-8D5D19C15D26}">
      <dgm:prSet/>
      <dgm:spPr/>
      <dgm:t>
        <a:bodyPr/>
        <a:lstStyle/>
        <a:p>
          <a:r>
            <a:rPr lang="en-AU" dirty="0"/>
            <a:t>Measurements</a:t>
          </a:r>
        </a:p>
      </dgm:t>
    </dgm:pt>
    <dgm:pt modelId="{46B5CA4E-C281-2A4E-9045-AE770B5EC03A}" type="parTrans" cxnId="{CF8FCF54-BDD5-A84F-A046-392DFE910F8C}">
      <dgm:prSet/>
      <dgm:spPr/>
      <dgm:t>
        <a:bodyPr/>
        <a:lstStyle/>
        <a:p>
          <a:endParaRPr lang="en-GB"/>
        </a:p>
      </dgm:t>
    </dgm:pt>
    <dgm:pt modelId="{10DFB948-EE5C-BD4C-96E8-BDCB2B1CE50B}" type="sibTrans" cxnId="{CF8FCF54-BDD5-A84F-A046-392DFE910F8C}">
      <dgm:prSet/>
      <dgm:spPr/>
      <dgm:t>
        <a:bodyPr/>
        <a:lstStyle/>
        <a:p>
          <a:endParaRPr lang="en-GB"/>
        </a:p>
      </dgm:t>
    </dgm:pt>
    <dgm:pt modelId="{CF1A10BE-21D6-FE4F-B9A8-F534A7B415C7}">
      <dgm:prSet/>
      <dgm:spPr/>
      <dgm:t>
        <a:bodyPr/>
        <a:lstStyle/>
        <a:p>
          <a:r>
            <a:rPr lang="en-AU" dirty="0"/>
            <a:t>Analysis</a:t>
          </a:r>
        </a:p>
      </dgm:t>
    </dgm:pt>
    <dgm:pt modelId="{C06C783C-38B2-EB4A-BC16-0C31C6E852F1}" type="parTrans" cxnId="{BEE2FF50-E8E6-6A4B-A8D4-25D6BA7A48F1}">
      <dgm:prSet/>
      <dgm:spPr/>
      <dgm:t>
        <a:bodyPr/>
        <a:lstStyle/>
        <a:p>
          <a:endParaRPr lang="en-GB"/>
        </a:p>
      </dgm:t>
    </dgm:pt>
    <dgm:pt modelId="{B934086E-7285-814F-8ACD-D92FE2D63DF8}" type="sibTrans" cxnId="{BEE2FF50-E8E6-6A4B-A8D4-25D6BA7A48F1}">
      <dgm:prSet/>
      <dgm:spPr/>
      <dgm:t>
        <a:bodyPr/>
        <a:lstStyle/>
        <a:p>
          <a:endParaRPr lang="en-GB"/>
        </a:p>
      </dgm:t>
    </dgm:pt>
    <dgm:pt modelId="{E679141D-CC69-694C-83AB-63538FCBA0CE}">
      <dgm:prSet/>
      <dgm:spPr/>
      <dgm:t>
        <a:bodyPr/>
        <a:lstStyle/>
        <a:p>
          <a:r>
            <a:rPr lang="en-GB" dirty="0"/>
            <a:t>Key Joint Coordinates</a:t>
          </a:r>
        </a:p>
      </dgm:t>
    </dgm:pt>
    <dgm:pt modelId="{CD48895D-CD42-2041-B16D-1E2CF5CAAEE6}" type="parTrans" cxnId="{6A47F507-CDC5-6D4E-8EFC-365F6E18C673}">
      <dgm:prSet/>
      <dgm:spPr/>
      <dgm:t>
        <a:bodyPr/>
        <a:lstStyle/>
        <a:p>
          <a:endParaRPr lang="en-GB"/>
        </a:p>
      </dgm:t>
    </dgm:pt>
    <dgm:pt modelId="{15D0823C-727D-314E-88D8-2753F1D540E3}" type="sibTrans" cxnId="{6A47F507-CDC5-6D4E-8EFC-365F6E18C673}">
      <dgm:prSet/>
      <dgm:spPr/>
      <dgm:t>
        <a:bodyPr/>
        <a:lstStyle/>
        <a:p>
          <a:endParaRPr lang="en-GB"/>
        </a:p>
      </dgm:t>
    </dgm:pt>
    <dgm:pt modelId="{0FE343F1-B75A-A44E-9D35-2F5C3E6E9827}">
      <dgm:prSet/>
      <dgm:spPr/>
      <dgm:t>
        <a:bodyPr/>
        <a:lstStyle/>
        <a:p>
          <a:r>
            <a:rPr lang="en-GB" dirty="0"/>
            <a:t>Speed</a:t>
          </a:r>
        </a:p>
      </dgm:t>
    </dgm:pt>
    <dgm:pt modelId="{90021402-DAA4-1342-8E07-9A1E9F3B84B0}" type="parTrans" cxnId="{04293A7A-0D8F-B04B-A019-89ED69E09479}">
      <dgm:prSet/>
      <dgm:spPr/>
      <dgm:t>
        <a:bodyPr/>
        <a:lstStyle/>
        <a:p>
          <a:endParaRPr lang="en-GB"/>
        </a:p>
      </dgm:t>
    </dgm:pt>
    <dgm:pt modelId="{001DD729-DA9F-D440-B571-6E8883BE7E0A}" type="sibTrans" cxnId="{04293A7A-0D8F-B04B-A019-89ED69E09479}">
      <dgm:prSet/>
      <dgm:spPr/>
      <dgm:t>
        <a:bodyPr/>
        <a:lstStyle/>
        <a:p>
          <a:endParaRPr lang="en-GB"/>
        </a:p>
      </dgm:t>
    </dgm:pt>
    <dgm:pt modelId="{CFF6F05D-462F-9047-81E7-21F66D766AFC}">
      <dgm:prSet/>
      <dgm:spPr/>
      <dgm:t>
        <a:bodyPr/>
        <a:lstStyle/>
        <a:p>
          <a:r>
            <a:rPr lang="en-GB" dirty="0"/>
            <a:t>Traversed distance</a:t>
          </a:r>
        </a:p>
      </dgm:t>
    </dgm:pt>
    <dgm:pt modelId="{564CB5DA-7F62-D345-80B1-B8CD5850B649}" type="parTrans" cxnId="{E776C2FC-2EC6-DD48-9D97-1111E6F57E6A}">
      <dgm:prSet/>
      <dgm:spPr/>
      <dgm:t>
        <a:bodyPr/>
        <a:lstStyle/>
        <a:p>
          <a:endParaRPr lang="en-GB"/>
        </a:p>
      </dgm:t>
    </dgm:pt>
    <dgm:pt modelId="{F73EAA12-9E35-D64A-B8FE-9B9EC2342DE2}" type="sibTrans" cxnId="{E776C2FC-2EC6-DD48-9D97-1111E6F57E6A}">
      <dgm:prSet/>
      <dgm:spPr/>
      <dgm:t>
        <a:bodyPr/>
        <a:lstStyle/>
        <a:p>
          <a:endParaRPr lang="en-GB"/>
        </a:p>
      </dgm:t>
    </dgm:pt>
    <dgm:pt modelId="{FC01C225-E30F-4D45-870E-5C6E48BFFDC1}">
      <dgm:prSet/>
      <dgm:spPr/>
      <dgm:t>
        <a:bodyPr/>
        <a:lstStyle/>
        <a:p>
          <a:r>
            <a:rPr lang="en-GB" dirty="0"/>
            <a:t>Statistical measurements</a:t>
          </a:r>
        </a:p>
      </dgm:t>
    </dgm:pt>
    <dgm:pt modelId="{10F4BC55-7AC3-F94F-ABC4-C156B2138F7C}" type="parTrans" cxnId="{D2624022-3099-4A46-904A-0550FF27FD58}">
      <dgm:prSet/>
      <dgm:spPr/>
      <dgm:t>
        <a:bodyPr/>
        <a:lstStyle/>
        <a:p>
          <a:endParaRPr lang="en-GB"/>
        </a:p>
      </dgm:t>
    </dgm:pt>
    <dgm:pt modelId="{0A7C4696-C8DF-E64A-AD8C-25B9353051CC}" type="sibTrans" cxnId="{D2624022-3099-4A46-904A-0550FF27FD58}">
      <dgm:prSet/>
      <dgm:spPr/>
      <dgm:t>
        <a:bodyPr/>
        <a:lstStyle/>
        <a:p>
          <a:endParaRPr lang="en-GB"/>
        </a:p>
      </dgm:t>
    </dgm:pt>
    <dgm:pt modelId="{89A0B6D7-99FE-9444-8FB2-58CE5931DB3D}">
      <dgm:prSet/>
      <dgm:spPr/>
      <dgm:t>
        <a:bodyPr/>
        <a:lstStyle/>
        <a:p>
          <a:r>
            <a:rPr lang="en-GB" dirty="0"/>
            <a:t>Standard Deviation</a:t>
          </a:r>
        </a:p>
      </dgm:t>
    </dgm:pt>
    <dgm:pt modelId="{8FB0136B-E2A6-134F-8379-02FA3BAEF946}" type="parTrans" cxnId="{C991796D-D5C8-A74B-99AF-6DADD0E7350B}">
      <dgm:prSet/>
      <dgm:spPr/>
      <dgm:t>
        <a:bodyPr/>
        <a:lstStyle/>
        <a:p>
          <a:endParaRPr lang="en-GB"/>
        </a:p>
      </dgm:t>
    </dgm:pt>
    <dgm:pt modelId="{04806DF6-C3CC-E542-BD12-5355AA313826}" type="sibTrans" cxnId="{C991796D-D5C8-A74B-99AF-6DADD0E7350B}">
      <dgm:prSet/>
      <dgm:spPr/>
      <dgm:t>
        <a:bodyPr/>
        <a:lstStyle/>
        <a:p>
          <a:endParaRPr lang="en-GB"/>
        </a:p>
      </dgm:t>
    </dgm:pt>
    <dgm:pt modelId="{8E4A9E69-7F2A-3649-96EC-0B9978BC11C1}">
      <dgm:prSet/>
      <dgm:spPr/>
      <dgm:t>
        <a:bodyPr/>
        <a:lstStyle/>
        <a:p>
          <a:r>
            <a:rPr lang="en-GB" dirty="0"/>
            <a:t>Mean</a:t>
          </a:r>
        </a:p>
      </dgm:t>
    </dgm:pt>
    <dgm:pt modelId="{B397965F-EAFE-8A45-A7CB-B11EF2F63F99}" type="parTrans" cxnId="{B48F7ED5-69E4-CB4B-835C-A9FF354217E1}">
      <dgm:prSet/>
      <dgm:spPr/>
      <dgm:t>
        <a:bodyPr/>
        <a:lstStyle/>
        <a:p>
          <a:endParaRPr lang="en-GB"/>
        </a:p>
      </dgm:t>
    </dgm:pt>
    <dgm:pt modelId="{6F8ED86A-5AE7-9245-AF88-7E76FCF973BC}" type="sibTrans" cxnId="{B48F7ED5-69E4-CB4B-835C-A9FF354217E1}">
      <dgm:prSet/>
      <dgm:spPr/>
      <dgm:t>
        <a:bodyPr/>
        <a:lstStyle/>
        <a:p>
          <a:endParaRPr lang="en-GB"/>
        </a:p>
      </dgm:t>
    </dgm:pt>
    <dgm:pt modelId="{6757CCA4-6266-354F-A969-AD1CCB57E1FB}">
      <dgm:prSet/>
      <dgm:spPr/>
      <dgm:t>
        <a:bodyPr/>
        <a:lstStyle/>
        <a:p>
          <a:r>
            <a:rPr lang="en-AU" dirty="0"/>
            <a:t>AI based approach</a:t>
          </a:r>
        </a:p>
      </dgm:t>
    </dgm:pt>
    <dgm:pt modelId="{7F3D8062-7ED3-6E43-B2AE-D5BFEFA8F44E}" type="parTrans" cxnId="{D1DE373B-8523-3E47-888F-AE0A1621F3B7}">
      <dgm:prSet/>
      <dgm:spPr/>
      <dgm:t>
        <a:bodyPr/>
        <a:lstStyle/>
        <a:p>
          <a:endParaRPr lang="en-GB"/>
        </a:p>
      </dgm:t>
    </dgm:pt>
    <dgm:pt modelId="{FF7D7BBB-C7B6-1746-8D2B-C9D166028948}" type="sibTrans" cxnId="{D1DE373B-8523-3E47-888F-AE0A1621F3B7}">
      <dgm:prSet/>
      <dgm:spPr/>
      <dgm:t>
        <a:bodyPr/>
        <a:lstStyle/>
        <a:p>
          <a:endParaRPr lang="en-GB"/>
        </a:p>
      </dgm:t>
    </dgm:pt>
    <dgm:pt modelId="{82B0CF36-523E-BD4F-9616-188E232256BC}">
      <dgm:prSet/>
      <dgm:spPr/>
      <dgm:t>
        <a:bodyPr/>
        <a:lstStyle/>
        <a:p>
          <a:r>
            <a:rPr lang="en-AU" dirty="0"/>
            <a:t>Statistical Approach</a:t>
          </a:r>
        </a:p>
      </dgm:t>
    </dgm:pt>
    <dgm:pt modelId="{458B0A3B-8B8F-D64E-89E0-2B66DE47DF5B}" type="parTrans" cxnId="{FB7030FE-C68C-644F-AF0B-2B25B684ABDC}">
      <dgm:prSet/>
      <dgm:spPr/>
      <dgm:t>
        <a:bodyPr/>
        <a:lstStyle/>
        <a:p>
          <a:endParaRPr lang="en-GB"/>
        </a:p>
      </dgm:t>
    </dgm:pt>
    <dgm:pt modelId="{AA9AA0DB-412F-584F-AF37-554DAEB54FEC}" type="sibTrans" cxnId="{FB7030FE-C68C-644F-AF0B-2B25B684ABDC}">
      <dgm:prSet/>
      <dgm:spPr/>
      <dgm:t>
        <a:bodyPr/>
        <a:lstStyle/>
        <a:p>
          <a:endParaRPr lang="en-GB"/>
        </a:p>
      </dgm:t>
    </dgm:pt>
    <dgm:pt modelId="{48C87E77-AFBB-7748-AB51-640CF3E6BC8C}">
      <dgm:prSet/>
      <dgm:spPr/>
      <dgm:t>
        <a:bodyPr/>
        <a:lstStyle/>
        <a:p>
          <a:r>
            <a:rPr lang="en-GB" dirty="0"/>
            <a:t>Assessment Metrics</a:t>
          </a:r>
        </a:p>
      </dgm:t>
    </dgm:pt>
    <dgm:pt modelId="{AE26FDF9-F0CF-AE40-A508-CB99C07B3FDF}" type="parTrans" cxnId="{C16F44AC-0876-4744-8CC4-D529F777491E}">
      <dgm:prSet/>
      <dgm:spPr/>
      <dgm:t>
        <a:bodyPr/>
        <a:lstStyle/>
        <a:p>
          <a:endParaRPr lang="en-GB"/>
        </a:p>
      </dgm:t>
    </dgm:pt>
    <dgm:pt modelId="{7609D7B8-AC39-5B4A-9605-A103B4AA8171}" type="sibTrans" cxnId="{C16F44AC-0876-4744-8CC4-D529F777491E}">
      <dgm:prSet/>
      <dgm:spPr/>
      <dgm:t>
        <a:bodyPr/>
        <a:lstStyle/>
        <a:p>
          <a:endParaRPr lang="en-GB"/>
        </a:p>
      </dgm:t>
    </dgm:pt>
    <dgm:pt modelId="{B65F8CE4-303E-1C4D-B759-936A06E38C2C}">
      <dgm:prSet/>
      <dgm:spPr/>
      <dgm:t>
        <a:bodyPr/>
        <a:lstStyle/>
        <a:p>
          <a:r>
            <a:rPr lang="en-GB" dirty="0"/>
            <a:t>Capacity</a:t>
          </a:r>
        </a:p>
      </dgm:t>
    </dgm:pt>
    <dgm:pt modelId="{E51017D2-BADD-A644-BA75-067FE5F682D3}" type="parTrans" cxnId="{10A2071E-F17D-9541-B1B6-15E8BD00FDF3}">
      <dgm:prSet/>
      <dgm:spPr/>
      <dgm:t>
        <a:bodyPr/>
        <a:lstStyle/>
        <a:p>
          <a:endParaRPr lang="en-GB"/>
        </a:p>
      </dgm:t>
    </dgm:pt>
    <dgm:pt modelId="{F7F5D61D-681C-F541-ADE1-90FD7BB2E3A3}" type="sibTrans" cxnId="{10A2071E-F17D-9541-B1B6-15E8BD00FDF3}">
      <dgm:prSet/>
      <dgm:spPr/>
      <dgm:t>
        <a:bodyPr/>
        <a:lstStyle/>
        <a:p>
          <a:endParaRPr lang="en-GB"/>
        </a:p>
      </dgm:t>
    </dgm:pt>
    <dgm:pt modelId="{6DF7D970-B639-444E-80EE-5CA0515B938D}">
      <dgm:prSet/>
      <dgm:spPr/>
      <dgm:t>
        <a:bodyPr/>
        <a:lstStyle/>
        <a:p>
          <a:r>
            <a:rPr lang="en-GB" dirty="0"/>
            <a:t>Quality</a:t>
          </a:r>
        </a:p>
      </dgm:t>
    </dgm:pt>
    <dgm:pt modelId="{58AB43B7-6562-9B4B-B8EB-5F5864E65372}" type="parTrans" cxnId="{CA7DD45C-28D5-304F-8B93-DF573540D2D4}">
      <dgm:prSet/>
      <dgm:spPr/>
      <dgm:t>
        <a:bodyPr/>
        <a:lstStyle/>
        <a:p>
          <a:endParaRPr lang="en-GB"/>
        </a:p>
      </dgm:t>
    </dgm:pt>
    <dgm:pt modelId="{70F73862-7865-0E4B-BA13-D7275F872BDB}" type="sibTrans" cxnId="{CA7DD45C-28D5-304F-8B93-DF573540D2D4}">
      <dgm:prSet/>
      <dgm:spPr/>
      <dgm:t>
        <a:bodyPr/>
        <a:lstStyle/>
        <a:p>
          <a:endParaRPr lang="en-GB"/>
        </a:p>
      </dgm:t>
    </dgm:pt>
    <dgm:pt modelId="{5C1CA02D-C735-B448-B280-3D0057E1C385}">
      <dgm:prSet/>
      <dgm:spPr/>
      <dgm:t>
        <a:bodyPr/>
        <a:lstStyle/>
        <a:p>
          <a:r>
            <a:rPr lang="en-GB" dirty="0"/>
            <a:t>Movement Pattern</a:t>
          </a:r>
        </a:p>
      </dgm:t>
    </dgm:pt>
    <dgm:pt modelId="{8CA4978D-F028-8D4B-A5AF-F579C11B5735}" type="parTrans" cxnId="{D42D6B8F-3443-FC4A-B7F7-510809778F77}">
      <dgm:prSet/>
      <dgm:spPr/>
      <dgm:t>
        <a:bodyPr/>
        <a:lstStyle/>
        <a:p>
          <a:endParaRPr lang="en-GB"/>
        </a:p>
      </dgm:t>
    </dgm:pt>
    <dgm:pt modelId="{B6B9A3D1-453C-FA47-97DD-914436F8B150}" type="sibTrans" cxnId="{D42D6B8F-3443-FC4A-B7F7-510809778F77}">
      <dgm:prSet/>
      <dgm:spPr/>
      <dgm:t>
        <a:bodyPr/>
        <a:lstStyle/>
        <a:p>
          <a:endParaRPr lang="en-GB"/>
        </a:p>
      </dgm:t>
    </dgm:pt>
    <dgm:pt modelId="{13975F30-578F-4D4F-8117-3412821EED77}" type="pres">
      <dgm:prSet presAssocID="{824D3B38-9EA4-8D40-B805-320308D941B2}" presName="CompostProcess" presStyleCnt="0">
        <dgm:presLayoutVars>
          <dgm:dir/>
          <dgm:resizeHandles val="exact"/>
        </dgm:presLayoutVars>
      </dgm:prSet>
      <dgm:spPr/>
    </dgm:pt>
    <dgm:pt modelId="{355745C2-7DB5-3545-8C64-41727182913B}" type="pres">
      <dgm:prSet presAssocID="{824D3B38-9EA4-8D40-B805-320308D941B2}" presName="arrow" presStyleLbl="bgShp" presStyleIdx="0" presStyleCnt="1"/>
      <dgm:spPr/>
    </dgm:pt>
    <dgm:pt modelId="{C2E5330A-3343-0A45-BDAC-15D987847BC2}" type="pres">
      <dgm:prSet presAssocID="{824D3B38-9EA4-8D40-B805-320308D941B2}" presName="linearProcess" presStyleCnt="0"/>
      <dgm:spPr/>
    </dgm:pt>
    <dgm:pt modelId="{B1668F74-752B-C540-A741-0C64963537E9}" type="pres">
      <dgm:prSet presAssocID="{7699E0AE-3129-6247-B7FE-4AEFC40FE1BE}" presName="textNode" presStyleLbl="node1" presStyleIdx="0" presStyleCnt="4">
        <dgm:presLayoutVars>
          <dgm:bulletEnabled val="1"/>
        </dgm:presLayoutVars>
      </dgm:prSet>
      <dgm:spPr/>
    </dgm:pt>
    <dgm:pt modelId="{78B773D5-B754-DA49-B5E0-445065F2E412}" type="pres">
      <dgm:prSet presAssocID="{990DDFF1-9B12-EB47-A76B-159635C62E07}" presName="sibTrans" presStyleCnt="0"/>
      <dgm:spPr/>
    </dgm:pt>
    <dgm:pt modelId="{6B7F89DB-1A27-D049-B21B-E0F83C895D04}" type="pres">
      <dgm:prSet presAssocID="{3CDFE5CF-160C-AD4F-9C95-8D5D19C15D26}" presName="textNode" presStyleLbl="node1" presStyleIdx="1" presStyleCnt="4">
        <dgm:presLayoutVars>
          <dgm:bulletEnabled val="1"/>
        </dgm:presLayoutVars>
      </dgm:prSet>
      <dgm:spPr/>
    </dgm:pt>
    <dgm:pt modelId="{C01A814E-BC4C-7F4A-AD23-B2B0FBC08683}" type="pres">
      <dgm:prSet presAssocID="{10DFB948-EE5C-BD4C-96E8-BDCB2B1CE50B}" presName="sibTrans" presStyleCnt="0"/>
      <dgm:spPr/>
    </dgm:pt>
    <dgm:pt modelId="{1CDD2153-403F-B745-93D0-08989EB50EBA}" type="pres">
      <dgm:prSet presAssocID="{CF1A10BE-21D6-FE4F-B9A8-F534A7B415C7}" presName="textNode" presStyleLbl="node1" presStyleIdx="2" presStyleCnt="4">
        <dgm:presLayoutVars>
          <dgm:bulletEnabled val="1"/>
        </dgm:presLayoutVars>
      </dgm:prSet>
      <dgm:spPr/>
    </dgm:pt>
    <dgm:pt modelId="{50D25BE4-4FBE-B845-9044-0E84A9C37F6F}" type="pres">
      <dgm:prSet presAssocID="{B934086E-7285-814F-8ACD-D92FE2D63DF8}" presName="sibTrans" presStyleCnt="0"/>
      <dgm:spPr/>
    </dgm:pt>
    <dgm:pt modelId="{31E5AE77-29E1-EB4D-9635-1383C760F1AE}" type="pres">
      <dgm:prSet presAssocID="{48C87E77-AFBB-7748-AB51-640CF3E6BC8C}" presName="textNode" presStyleLbl="node1" presStyleIdx="3" presStyleCnt="4">
        <dgm:presLayoutVars>
          <dgm:bulletEnabled val="1"/>
        </dgm:presLayoutVars>
      </dgm:prSet>
      <dgm:spPr/>
    </dgm:pt>
  </dgm:ptLst>
  <dgm:cxnLst>
    <dgm:cxn modelId="{6A47F507-CDC5-6D4E-8EFC-365F6E18C673}" srcId="{7699E0AE-3129-6247-B7FE-4AEFC40FE1BE}" destId="{E679141D-CC69-694C-83AB-63538FCBA0CE}" srcOrd="0" destOrd="0" parTransId="{CD48895D-CD42-2041-B16D-1E2CF5CAAEE6}" sibTransId="{15D0823C-727D-314E-88D8-2753F1D540E3}"/>
    <dgm:cxn modelId="{C6AD5B1D-F2B5-2F4F-A04D-64CD84F395B4}" type="presOf" srcId="{48C87E77-AFBB-7748-AB51-640CF3E6BC8C}" destId="{31E5AE77-29E1-EB4D-9635-1383C760F1AE}" srcOrd="0" destOrd="0" presId="urn:microsoft.com/office/officeart/2005/8/layout/hProcess9"/>
    <dgm:cxn modelId="{10A2071E-F17D-9541-B1B6-15E8BD00FDF3}" srcId="{48C87E77-AFBB-7748-AB51-640CF3E6BC8C}" destId="{B65F8CE4-303E-1C4D-B759-936A06E38C2C}" srcOrd="0" destOrd="0" parTransId="{E51017D2-BADD-A644-BA75-067FE5F682D3}" sibTransId="{F7F5D61D-681C-F541-ADE1-90FD7BB2E3A3}"/>
    <dgm:cxn modelId="{D2624022-3099-4A46-904A-0550FF27FD58}" srcId="{3CDFE5CF-160C-AD4F-9C95-8D5D19C15D26}" destId="{FC01C225-E30F-4D45-870E-5C6E48BFFDC1}" srcOrd="2" destOrd="0" parTransId="{10F4BC55-7AC3-F94F-ABC4-C156B2138F7C}" sibTransId="{0A7C4696-C8DF-E64A-AD8C-25B9353051CC}"/>
    <dgm:cxn modelId="{677D992D-DEBD-4E4F-AB48-FD35C944336B}" type="presOf" srcId="{CF1A10BE-21D6-FE4F-B9A8-F534A7B415C7}" destId="{1CDD2153-403F-B745-93D0-08989EB50EBA}" srcOrd="0" destOrd="0" presId="urn:microsoft.com/office/officeart/2005/8/layout/hProcess9"/>
    <dgm:cxn modelId="{D0848233-29F1-8649-B020-1E48FED8F9D3}" type="presOf" srcId="{E679141D-CC69-694C-83AB-63538FCBA0CE}" destId="{B1668F74-752B-C540-A741-0C64963537E9}" srcOrd="0" destOrd="1" presId="urn:microsoft.com/office/officeart/2005/8/layout/hProcess9"/>
    <dgm:cxn modelId="{D1DE373B-8523-3E47-888F-AE0A1621F3B7}" srcId="{CF1A10BE-21D6-FE4F-B9A8-F534A7B415C7}" destId="{6757CCA4-6266-354F-A969-AD1CCB57E1FB}" srcOrd="0" destOrd="0" parTransId="{7F3D8062-7ED3-6E43-B2AE-D5BFEFA8F44E}" sibTransId="{FF7D7BBB-C7B6-1746-8D2B-C9D166028948}"/>
    <dgm:cxn modelId="{585F6F48-C0F7-9A48-A966-72DAC326C27E}" type="presOf" srcId="{6DF7D970-B639-444E-80EE-5CA0515B938D}" destId="{31E5AE77-29E1-EB4D-9635-1383C760F1AE}" srcOrd="0" destOrd="2" presId="urn:microsoft.com/office/officeart/2005/8/layout/hProcess9"/>
    <dgm:cxn modelId="{BEE2FF50-E8E6-6A4B-A8D4-25D6BA7A48F1}" srcId="{824D3B38-9EA4-8D40-B805-320308D941B2}" destId="{CF1A10BE-21D6-FE4F-B9A8-F534A7B415C7}" srcOrd="2" destOrd="0" parTransId="{C06C783C-38B2-EB4A-BC16-0C31C6E852F1}" sibTransId="{B934086E-7285-814F-8ACD-D92FE2D63DF8}"/>
    <dgm:cxn modelId="{CF8FCF54-BDD5-A84F-A046-392DFE910F8C}" srcId="{824D3B38-9EA4-8D40-B805-320308D941B2}" destId="{3CDFE5CF-160C-AD4F-9C95-8D5D19C15D26}" srcOrd="1" destOrd="0" parTransId="{46B5CA4E-C281-2A4E-9045-AE770B5EC03A}" sibTransId="{10DFB948-EE5C-BD4C-96E8-BDCB2B1CE50B}"/>
    <dgm:cxn modelId="{60C40D5C-1AD7-454C-ABDB-2C649C6D1B65}" type="presOf" srcId="{3CDFE5CF-160C-AD4F-9C95-8D5D19C15D26}" destId="{6B7F89DB-1A27-D049-B21B-E0F83C895D04}" srcOrd="0" destOrd="0" presId="urn:microsoft.com/office/officeart/2005/8/layout/hProcess9"/>
    <dgm:cxn modelId="{CA7DD45C-28D5-304F-8B93-DF573540D2D4}" srcId="{48C87E77-AFBB-7748-AB51-640CF3E6BC8C}" destId="{6DF7D970-B639-444E-80EE-5CA0515B938D}" srcOrd="1" destOrd="0" parTransId="{58AB43B7-6562-9B4B-B8EB-5F5864E65372}" sibTransId="{70F73862-7865-0E4B-BA13-D7275F872BDB}"/>
    <dgm:cxn modelId="{C991796D-D5C8-A74B-99AF-6DADD0E7350B}" srcId="{FC01C225-E30F-4D45-870E-5C6E48BFFDC1}" destId="{89A0B6D7-99FE-9444-8FB2-58CE5931DB3D}" srcOrd="0" destOrd="0" parTransId="{8FB0136B-E2A6-134F-8379-02FA3BAEF946}" sibTransId="{04806DF6-C3CC-E542-BD12-5355AA313826}"/>
    <dgm:cxn modelId="{04293A7A-0D8F-B04B-A019-89ED69E09479}" srcId="{3CDFE5CF-160C-AD4F-9C95-8D5D19C15D26}" destId="{0FE343F1-B75A-A44E-9D35-2F5C3E6E9827}" srcOrd="0" destOrd="0" parTransId="{90021402-DAA4-1342-8E07-9A1E9F3B84B0}" sibTransId="{001DD729-DA9F-D440-B571-6E8883BE7E0A}"/>
    <dgm:cxn modelId="{56D7AF7C-6235-E24A-B2E3-F08E3D30BAA5}" type="presOf" srcId="{FC01C225-E30F-4D45-870E-5C6E48BFFDC1}" destId="{6B7F89DB-1A27-D049-B21B-E0F83C895D04}" srcOrd="0" destOrd="3" presId="urn:microsoft.com/office/officeart/2005/8/layout/hProcess9"/>
    <dgm:cxn modelId="{73F7D285-B99F-7D47-B878-F2D030669891}" type="presOf" srcId="{0FE343F1-B75A-A44E-9D35-2F5C3E6E9827}" destId="{6B7F89DB-1A27-D049-B21B-E0F83C895D04}" srcOrd="0" destOrd="1" presId="urn:microsoft.com/office/officeart/2005/8/layout/hProcess9"/>
    <dgm:cxn modelId="{C7A1A58A-0345-E849-B757-012E7A257E0F}" srcId="{824D3B38-9EA4-8D40-B805-320308D941B2}" destId="{7699E0AE-3129-6247-B7FE-4AEFC40FE1BE}" srcOrd="0" destOrd="0" parTransId="{59C4D573-2AC9-9347-B25E-7DC30877549A}" sibTransId="{990DDFF1-9B12-EB47-A76B-159635C62E07}"/>
    <dgm:cxn modelId="{D42D6B8F-3443-FC4A-B7F7-510809778F77}" srcId="{48C87E77-AFBB-7748-AB51-640CF3E6BC8C}" destId="{5C1CA02D-C735-B448-B280-3D0057E1C385}" srcOrd="2" destOrd="0" parTransId="{8CA4978D-F028-8D4B-A5AF-F579C11B5735}" sibTransId="{B6B9A3D1-453C-FA47-97DD-914436F8B150}"/>
    <dgm:cxn modelId="{E75522A5-A311-3941-97C9-4EFAED9512F6}" type="presOf" srcId="{89A0B6D7-99FE-9444-8FB2-58CE5931DB3D}" destId="{6B7F89DB-1A27-D049-B21B-E0F83C895D04}" srcOrd="0" destOrd="4" presId="urn:microsoft.com/office/officeart/2005/8/layout/hProcess9"/>
    <dgm:cxn modelId="{C16F44AC-0876-4744-8CC4-D529F777491E}" srcId="{824D3B38-9EA4-8D40-B805-320308D941B2}" destId="{48C87E77-AFBB-7748-AB51-640CF3E6BC8C}" srcOrd="3" destOrd="0" parTransId="{AE26FDF9-F0CF-AE40-A508-CB99C07B3FDF}" sibTransId="{7609D7B8-AC39-5B4A-9605-A103B4AA8171}"/>
    <dgm:cxn modelId="{F83F54AD-5918-3042-9D1B-BE1563C35A06}" type="presOf" srcId="{824D3B38-9EA4-8D40-B805-320308D941B2}" destId="{13975F30-578F-4D4F-8117-3412821EED77}" srcOrd="0" destOrd="0" presId="urn:microsoft.com/office/officeart/2005/8/layout/hProcess9"/>
    <dgm:cxn modelId="{F53478AD-336A-3147-956A-C8E08FD87AAF}" type="presOf" srcId="{82B0CF36-523E-BD4F-9616-188E232256BC}" destId="{1CDD2153-403F-B745-93D0-08989EB50EBA}" srcOrd="0" destOrd="2" presId="urn:microsoft.com/office/officeart/2005/8/layout/hProcess9"/>
    <dgm:cxn modelId="{47160FAF-C23A-3F4F-9BE0-2DA2FDD8326C}" type="presOf" srcId="{CFF6F05D-462F-9047-81E7-21F66D766AFC}" destId="{6B7F89DB-1A27-D049-B21B-E0F83C895D04}" srcOrd="0" destOrd="2" presId="urn:microsoft.com/office/officeart/2005/8/layout/hProcess9"/>
    <dgm:cxn modelId="{6C2AA2C5-1BD5-A646-AA61-4BD2D0E339C0}" type="presOf" srcId="{7699E0AE-3129-6247-B7FE-4AEFC40FE1BE}" destId="{B1668F74-752B-C540-A741-0C64963537E9}" srcOrd="0" destOrd="0" presId="urn:microsoft.com/office/officeart/2005/8/layout/hProcess9"/>
    <dgm:cxn modelId="{9EAB58C7-6356-3F47-9D3A-7744CC9C7BB3}" type="presOf" srcId="{5C1CA02D-C735-B448-B280-3D0057E1C385}" destId="{31E5AE77-29E1-EB4D-9635-1383C760F1AE}" srcOrd="0" destOrd="3" presId="urn:microsoft.com/office/officeart/2005/8/layout/hProcess9"/>
    <dgm:cxn modelId="{B48F7ED5-69E4-CB4B-835C-A9FF354217E1}" srcId="{FC01C225-E30F-4D45-870E-5C6E48BFFDC1}" destId="{8E4A9E69-7F2A-3649-96EC-0B9978BC11C1}" srcOrd="1" destOrd="0" parTransId="{B397965F-EAFE-8A45-A7CB-B11EF2F63F99}" sibTransId="{6F8ED86A-5AE7-9245-AF88-7E76FCF973BC}"/>
    <dgm:cxn modelId="{EAFA52D6-AF2A-8F42-B822-61152C6E4B0A}" type="presOf" srcId="{B65F8CE4-303E-1C4D-B759-936A06E38C2C}" destId="{31E5AE77-29E1-EB4D-9635-1383C760F1AE}" srcOrd="0" destOrd="1" presId="urn:microsoft.com/office/officeart/2005/8/layout/hProcess9"/>
    <dgm:cxn modelId="{673541E0-22FE-934F-A3AE-18A5687CB89E}" type="presOf" srcId="{8E4A9E69-7F2A-3649-96EC-0B9978BC11C1}" destId="{6B7F89DB-1A27-D049-B21B-E0F83C895D04}" srcOrd="0" destOrd="5" presId="urn:microsoft.com/office/officeart/2005/8/layout/hProcess9"/>
    <dgm:cxn modelId="{04753EED-60DD-6242-8254-6C6420902570}" type="presOf" srcId="{6757CCA4-6266-354F-A969-AD1CCB57E1FB}" destId="{1CDD2153-403F-B745-93D0-08989EB50EBA}" srcOrd="0" destOrd="1" presId="urn:microsoft.com/office/officeart/2005/8/layout/hProcess9"/>
    <dgm:cxn modelId="{E776C2FC-2EC6-DD48-9D97-1111E6F57E6A}" srcId="{3CDFE5CF-160C-AD4F-9C95-8D5D19C15D26}" destId="{CFF6F05D-462F-9047-81E7-21F66D766AFC}" srcOrd="1" destOrd="0" parTransId="{564CB5DA-7F62-D345-80B1-B8CD5850B649}" sibTransId="{F73EAA12-9E35-D64A-B8FE-9B9EC2342DE2}"/>
    <dgm:cxn modelId="{FB7030FE-C68C-644F-AF0B-2B25B684ABDC}" srcId="{CF1A10BE-21D6-FE4F-B9A8-F534A7B415C7}" destId="{82B0CF36-523E-BD4F-9616-188E232256BC}" srcOrd="1" destOrd="0" parTransId="{458B0A3B-8B8F-D64E-89E0-2B66DE47DF5B}" sibTransId="{AA9AA0DB-412F-584F-AF37-554DAEB54FEC}"/>
    <dgm:cxn modelId="{1A1EEC87-0823-324C-9687-4934DF41CDCF}" type="presParOf" srcId="{13975F30-578F-4D4F-8117-3412821EED77}" destId="{355745C2-7DB5-3545-8C64-41727182913B}" srcOrd="0" destOrd="0" presId="urn:microsoft.com/office/officeart/2005/8/layout/hProcess9"/>
    <dgm:cxn modelId="{2D6A03C1-7563-B94E-90B6-A87981EFD67D}" type="presParOf" srcId="{13975F30-578F-4D4F-8117-3412821EED77}" destId="{C2E5330A-3343-0A45-BDAC-15D987847BC2}" srcOrd="1" destOrd="0" presId="urn:microsoft.com/office/officeart/2005/8/layout/hProcess9"/>
    <dgm:cxn modelId="{16F59467-3E7B-B349-9119-8B16146D3655}" type="presParOf" srcId="{C2E5330A-3343-0A45-BDAC-15D987847BC2}" destId="{B1668F74-752B-C540-A741-0C64963537E9}" srcOrd="0" destOrd="0" presId="urn:microsoft.com/office/officeart/2005/8/layout/hProcess9"/>
    <dgm:cxn modelId="{B4A3E205-743E-B643-AFF9-02E7200EE6C6}" type="presParOf" srcId="{C2E5330A-3343-0A45-BDAC-15D987847BC2}" destId="{78B773D5-B754-DA49-B5E0-445065F2E412}" srcOrd="1" destOrd="0" presId="urn:microsoft.com/office/officeart/2005/8/layout/hProcess9"/>
    <dgm:cxn modelId="{5C9E3F98-6776-4749-B1AF-30355F515D30}" type="presParOf" srcId="{C2E5330A-3343-0A45-BDAC-15D987847BC2}" destId="{6B7F89DB-1A27-D049-B21B-E0F83C895D04}" srcOrd="2" destOrd="0" presId="urn:microsoft.com/office/officeart/2005/8/layout/hProcess9"/>
    <dgm:cxn modelId="{63102E19-713C-E841-8C29-13AE2DFD5831}" type="presParOf" srcId="{C2E5330A-3343-0A45-BDAC-15D987847BC2}" destId="{C01A814E-BC4C-7F4A-AD23-B2B0FBC08683}" srcOrd="3" destOrd="0" presId="urn:microsoft.com/office/officeart/2005/8/layout/hProcess9"/>
    <dgm:cxn modelId="{B8EDC586-CB35-4C45-B2A7-5F511A1E3DA1}" type="presParOf" srcId="{C2E5330A-3343-0A45-BDAC-15D987847BC2}" destId="{1CDD2153-403F-B745-93D0-08989EB50EBA}" srcOrd="4" destOrd="0" presId="urn:microsoft.com/office/officeart/2005/8/layout/hProcess9"/>
    <dgm:cxn modelId="{EA939EC0-C2E0-154B-A81C-6971347292F3}" type="presParOf" srcId="{C2E5330A-3343-0A45-BDAC-15D987847BC2}" destId="{50D25BE4-4FBE-B845-9044-0E84A9C37F6F}" srcOrd="5" destOrd="0" presId="urn:microsoft.com/office/officeart/2005/8/layout/hProcess9"/>
    <dgm:cxn modelId="{AE71A415-7100-E948-8689-7A0A16F1ED3E}" type="presParOf" srcId="{C2E5330A-3343-0A45-BDAC-15D987847BC2}" destId="{31E5AE77-29E1-EB4D-9635-1383C760F1AE}"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FC73-1031-6349-A787-1039302E1850}">
      <dsp:nvSpPr>
        <dsp:cNvPr id="0" name=""/>
        <dsp:cNvSpPr/>
      </dsp:nvSpPr>
      <dsp:spPr>
        <a:xfrm>
          <a:off x="6352087"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AU" sz="1200" kern="1200" dirty="0"/>
            <a:t>Position of wrist</a:t>
          </a:r>
          <a:endParaRPr lang="en-GB" sz="1200" kern="1200" dirty="0"/>
        </a:p>
        <a:p>
          <a:pPr marL="114300" lvl="1" indent="-114300" algn="l" defTabSz="533400">
            <a:lnSpc>
              <a:spcPct val="90000"/>
            </a:lnSpc>
            <a:spcBef>
              <a:spcPct val="0"/>
            </a:spcBef>
            <a:spcAft>
              <a:spcPct val="15000"/>
            </a:spcAft>
            <a:buChar char="•"/>
          </a:pPr>
          <a:r>
            <a:rPr lang="en-AU" sz="1200" kern="1200" dirty="0"/>
            <a:t>Positioning of arm and hand/fingers for task</a:t>
          </a:r>
          <a:endParaRPr lang="en-GB" sz="1200" kern="1200" dirty="0"/>
        </a:p>
        <a:p>
          <a:pPr marL="114300" lvl="1" indent="-114300" algn="l" defTabSz="533400">
            <a:lnSpc>
              <a:spcPct val="90000"/>
            </a:lnSpc>
            <a:spcBef>
              <a:spcPct val="0"/>
            </a:spcBef>
            <a:spcAft>
              <a:spcPct val="15000"/>
            </a:spcAft>
            <a:buChar char="•"/>
          </a:pPr>
          <a:r>
            <a:rPr lang="en-AU" sz="1200" kern="1200" dirty="0"/>
            <a:t>Differentiate movements that involve objects</a:t>
          </a:r>
          <a:endParaRPr lang="en-GB" sz="1200" kern="1200" dirty="0"/>
        </a:p>
      </dsp:txBody>
      <dsp:txXfrm>
        <a:off x="7104686" y="3718793"/>
        <a:ext cx="1608384" cy="1095433"/>
      </dsp:txXfrm>
    </dsp:sp>
    <dsp:sp modelId="{C5B1D7F0-608B-BF4F-A773-30E4152100C9}">
      <dsp:nvSpPr>
        <dsp:cNvPr id="0" name=""/>
        <dsp:cNvSpPr/>
      </dsp:nvSpPr>
      <dsp:spPr>
        <a:xfrm>
          <a:off x="2444352"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a:t>Reach</a:t>
          </a:r>
        </a:p>
        <a:p>
          <a:pPr marL="114300" lvl="1" indent="-114300" algn="l" defTabSz="533400">
            <a:lnSpc>
              <a:spcPct val="90000"/>
            </a:lnSpc>
            <a:spcBef>
              <a:spcPct val="0"/>
            </a:spcBef>
            <a:spcAft>
              <a:spcPct val="15000"/>
            </a:spcAft>
            <a:buChar char="•"/>
          </a:pPr>
          <a:r>
            <a:rPr lang="en-GB" sz="1200" kern="1200" dirty="0"/>
            <a:t>Functional grasp</a:t>
          </a:r>
        </a:p>
        <a:p>
          <a:pPr marL="114300" lvl="1" indent="-114300" algn="l" defTabSz="533400">
            <a:lnSpc>
              <a:spcPct val="90000"/>
            </a:lnSpc>
            <a:spcBef>
              <a:spcPct val="0"/>
            </a:spcBef>
            <a:spcAft>
              <a:spcPct val="15000"/>
            </a:spcAft>
            <a:buChar char="•"/>
          </a:pPr>
          <a:r>
            <a:rPr lang="en-GB" sz="1200" kern="1200" dirty="0"/>
            <a:t>Pincer grip</a:t>
          </a:r>
        </a:p>
      </dsp:txBody>
      <dsp:txXfrm>
        <a:off x="2478432" y="3718793"/>
        <a:ext cx="1608384" cy="1095433"/>
      </dsp:txXfrm>
    </dsp:sp>
    <dsp:sp modelId="{AC3481D5-50A3-4B4E-B4B8-1AA68C5028E2}">
      <dsp:nvSpPr>
        <dsp:cNvPr id="0" name=""/>
        <dsp:cNvSpPr/>
      </dsp:nvSpPr>
      <dsp:spPr>
        <a:xfrm>
          <a:off x="6352087"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dirty="0"/>
            <a:t>Accuracy</a:t>
          </a:r>
        </a:p>
        <a:p>
          <a:pPr marL="114300" lvl="1" indent="-114300" algn="l" defTabSz="533400">
            <a:lnSpc>
              <a:spcPct val="90000"/>
            </a:lnSpc>
            <a:spcBef>
              <a:spcPct val="0"/>
            </a:spcBef>
            <a:spcAft>
              <a:spcPct val="15000"/>
            </a:spcAft>
            <a:buChar char="•"/>
          </a:pPr>
          <a:r>
            <a:rPr lang="en-GB" sz="1200" kern="1200" dirty="0"/>
            <a:t>Smoothness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Limb position</a:t>
          </a:r>
        </a:p>
        <a:p>
          <a:pPr marL="114300" lvl="1" indent="-114300" algn="l" defTabSz="533400">
            <a:lnSpc>
              <a:spcPct val="90000"/>
            </a:lnSpc>
            <a:spcBef>
              <a:spcPct val="0"/>
            </a:spcBef>
            <a:spcAft>
              <a:spcPct val="15000"/>
            </a:spcAft>
            <a:buChar char="•"/>
          </a:pPr>
          <a:r>
            <a:rPr lang="en-GB" sz="1200" kern="1200" dirty="0"/>
            <a:t>Coordination</a:t>
          </a:r>
        </a:p>
      </dsp:txBody>
      <dsp:txXfrm>
        <a:off x="7104686" y="34080"/>
        <a:ext cx="1608384" cy="1095433"/>
      </dsp:txXfrm>
    </dsp:sp>
    <dsp:sp modelId="{F9C70CAF-EB13-0A45-8E84-8A2ADC96BA7D}">
      <dsp:nvSpPr>
        <dsp:cNvPr id="0" name=""/>
        <dsp:cNvSpPr/>
      </dsp:nvSpPr>
      <dsp:spPr>
        <a:xfrm>
          <a:off x="2444352"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GB" sz="1200" kern="1200" dirty="0"/>
        </a:p>
        <a:p>
          <a:pPr marL="228600" lvl="2" indent="-114300" algn="l" defTabSz="533400">
            <a:lnSpc>
              <a:spcPct val="90000"/>
            </a:lnSpc>
            <a:spcBef>
              <a:spcPct val="0"/>
            </a:spcBef>
            <a:spcAft>
              <a:spcPct val="15000"/>
            </a:spcAft>
            <a:buChar char="•"/>
          </a:pPr>
          <a:r>
            <a:rPr lang="en-GB" sz="1200" kern="1200" dirty="0"/>
            <a:t>Amount of Arm Use</a:t>
          </a:r>
        </a:p>
        <a:p>
          <a:pPr marL="228600" lvl="2" indent="-114300" algn="l" defTabSz="533400">
            <a:lnSpc>
              <a:spcPct val="90000"/>
            </a:lnSpc>
            <a:spcBef>
              <a:spcPct val="0"/>
            </a:spcBef>
            <a:spcAft>
              <a:spcPct val="15000"/>
            </a:spcAft>
            <a:buChar char="•"/>
          </a:pPr>
          <a:r>
            <a:rPr lang="en-GB" sz="1200" kern="1200" dirty="0"/>
            <a:t>Proportion of Arm Use</a:t>
          </a:r>
        </a:p>
        <a:p>
          <a:pPr marL="228600" lvl="2" indent="-114300" algn="l" defTabSz="533400">
            <a:lnSpc>
              <a:spcPct val="90000"/>
            </a:lnSpc>
            <a:spcBef>
              <a:spcPct val="0"/>
            </a:spcBef>
            <a:spcAft>
              <a:spcPct val="15000"/>
            </a:spcAft>
            <a:buChar char="•"/>
          </a:pPr>
          <a:r>
            <a:rPr lang="en-GB" sz="1200" kern="1200" dirty="0"/>
            <a:t>Symmetry of Arm Use</a:t>
          </a:r>
        </a:p>
      </dsp:txBody>
      <dsp:txXfrm>
        <a:off x="2478432" y="34080"/>
        <a:ext cx="1608384" cy="1095433"/>
      </dsp:txXfrm>
    </dsp:sp>
    <dsp:sp modelId="{149DFC9B-E025-A048-9C5D-67D0B19F63B1}">
      <dsp:nvSpPr>
        <dsp:cNvPr id="0" name=""/>
        <dsp:cNvSpPr/>
      </dsp:nvSpPr>
      <dsp:spPr>
        <a:xfrm>
          <a:off x="3447951"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Capacity</a:t>
          </a:r>
        </a:p>
      </dsp:txBody>
      <dsp:txXfrm>
        <a:off x="4062826" y="891228"/>
        <a:ext cx="1484441" cy="1484441"/>
      </dsp:txXfrm>
    </dsp:sp>
    <dsp:sp modelId="{C7ACA04E-9393-964E-90EE-E5F6070C6867}">
      <dsp:nvSpPr>
        <dsp:cNvPr id="0" name=""/>
        <dsp:cNvSpPr/>
      </dsp:nvSpPr>
      <dsp:spPr>
        <a:xfrm rot="5400000">
          <a:off x="5644235"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Quality</a:t>
          </a:r>
        </a:p>
      </dsp:txBody>
      <dsp:txXfrm rot="-5400000">
        <a:off x="5644235" y="891228"/>
        <a:ext cx="1484441" cy="1484441"/>
      </dsp:txXfrm>
    </dsp:sp>
    <dsp:sp modelId="{1236B64E-A86B-C84F-807D-E0A181F3C6FE}">
      <dsp:nvSpPr>
        <dsp:cNvPr id="0" name=""/>
        <dsp:cNvSpPr/>
      </dsp:nvSpPr>
      <dsp:spPr>
        <a:xfrm rot="10800000">
          <a:off x="5644235"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Movement Pattern</a:t>
          </a:r>
        </a:p>
      </dsp:txBody>
      <dsp:txXfrm rot="10800000">
        <a:off x="5644235" y="2472636"/>
        <a:ext cx="1484441" cy="1484441"/>
      </dsp:txXfrm>
    </dsp:sp>
    <dsp:sp modelId="{AD81BA2E-048B-064F-9BD5-5CE022CEC8F0}">
      <dsp:nvSpPr>
        <dsp:cNvPr id="0" name=""/>
        <dsp:cNvSpPr/>
      </dsp:nvSpPr>
      <dsp:spPr>
        <a:xfrm rot="16200000">
          <a:off x="3447951"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Movement Type</a:t>
          </a:r>
        </a:p>
      </dsp:txBody>
      <dsp:txXfrm rot="5400000">
        <a:off x="4062826" y="2472636"/>
        <a:ext cx="1484441" cy="1484441"/>
      </dsp:txXfrm>
    </dsp:sp>
    <dsp:sp modelId="{2AE40E37-5F0B-AD42-82C8-9B26D209C933}">
      <dsp:nvSpPr>
        <dsp:cNvPr id="0" name=""/>
        <dsp:cNvSpPr/>
      </dsp:nvSpPr>
      <dsp:spPr>
        <a:xfrm>
          <a:off x="5233341" y="1987805"/>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68879-7023-9A47-A8EB-93BD10184532}">
      <dsp:nvSpPr>
        <dsp:cNvPr id="0" name=""/>
        <dsp:cNvSpPr/>
      </dsp:nvSpPr>
      <dsp:spPr>
        <a:xfrm rot="10800000">
          <a:off x="5233341" y="2230221"/>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45C2-7DB5-3545-8C64-41727182913B}">
      <dsp:nvSpPr>
        <dsp:cNvPr id="0" name=""/>
        <dsp:cNvSpPr/>
      </dsp:nvSpPr>
      <dsp:spPr>
        <a:xfrm>
          <a:off x="775577" y="0"/>
          <a:ext cx="8789877" cy="40482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68F74-752B-C540-A741-0C64963537E9}">
      <dsp:nvSpPr>
        <dsp:cNvPr id="0" name=""/>
        <dsp:cNvSpPr/>
      </dsp:nvSpPr>
      <dsp:spPr>
        <a:xfrm>
          <a:off x="504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Raw Data Extraction</a:t>
          </a:r>
        </a:p>
        <a:p>
          <a:pPr marL="114300" lvl="1" indent="-114300" algn="l" defTabSz="533400">
            <a:lnSpc>
              <a:spcPct val="90000"/>
            </a:lnSpc>
            <a:spcBef>
              <a:spcPct val="0"/>
            </a:spcBef>
            <a:spcAft>
              <a:spcPct val="15000"/>
            </a:spcAft>
            <a:buChar char="•"/>
          </a:pPr>
          <a:r>
            <a:rPr lang="en-GB" sz="1200" kern="1200" dirty="0"/>
            <a:t>Key Joint Coordinates</a:t>
          </a:r>
        </a:p>
      </dsp:txBody>
      <dsp:txXfrm>
        <a:off x="84098" y="1293538"/>
        <a:ext cx="2299664" cy="1461221"/>
      </dsp:txXfrm>
    </dsp:sp>
    <dsp:sp modelId="{6B7F89DB-1A27-D049-B21B-E0F83C895D04}">
      <dsp:nvSpPr>
        <dsp:cNvPr id="0" name=""/>
        <dsp:cNvSpPr/>
      </dsp:nvSpPr>
      <dsp:spPr>
        <a:xfrm>
          <a:off x="262943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Measurements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Traversed distance</a:t>
          </a:r>
        </a:p>
        <a:p>
          <a:pPr marL="114300" lvl="1" indent="-114300" algn="l" defTabSz="533400">
            <a:lnSpc>
              <a:spcPct val="90000"/>
            </a:lnSpc>
            <a:spcBef>
              <a:spcPct val="0"/>
            </a:spcBef>
            <a:spcAft>
              <a:spcPct val="15000"/>
            </a:spcAft>
            <a:buChar char="•"/>
          </a:pPr>
          <a:r>
            <a:rPr lang="en-GB" sz="1200" kern="1200" dirty="0"/>
            <a:t>Statistical measurements</a:t>
          </a:r>
        </a:p>
        <a:p>
          <a:pPr marL="228600" lvl="2" indent="-114300" algn="l" defTabSz="533400">
            <a:lnSpc>
              <a:spcPct val="90000"/>
            </a:lnSpc>
            <a:spcBef>
              <a:spcPct val="0"/>
            </a:spcBef>
            <a:spcAft>
              <a:spcPct val="15000"/>
            </a:spcAft>
            <a:buChar char="•"/>
          </a:pPr>
          <a:r>
            <a:rPr lang="en-GB" sz="1200" kern="1200" dirty="0"/>
            <a:t>Standard Deviation</a:t>
          </a:r>
        </a:p>
        <a:p>
          <a:pPr marL="228600" lvl="2" indent="-114300" algn="l" defTabSz="533400">
            <a:lnSpc>
              <a:spcPct val="90000"/>
            </a:lnSpc>
            <a:spcBef>
              <a:spcPct val="0"/>
            </a:spcBef>
            <a:spcAft>
              <a:spcPct val="15000"/>
            </a:spcAft>
            <a:buChar char="•"/>
          </a:pPr>
          <a:r>
            <a:rPr lang="en-GB" sz="1200" kern="1200" dirty="0"/>
            <a:t>Mean</a:t>
          </a:r>
        </a:p>
      </dsp:txBody>
      <dsp:txXfrm>
        <a:off x="2708488" y="1293538"/>
        <a:ext cx="2299664" cy="1461221"/>
      </dsp:txXfrm>
    </dsp:sp>
    <dsp:sp modelId="{1CDD2153-403F-B745-93D0-08989EB50EBA}">
      <dsp:nvSpPr>
        <dsp:cNvPr id="0" name=""/>
        <dsp:cNvSpPr/>
      </dsp:nvSpPr>
      <dsp:spPr>
        <a:xfrm>
          <a:off x="525382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Analysis</a:t>
          </a:r>
        </a:p>
        <a:p>
          <a:pPr marL="114300" lvl="1" indent="-114300" algn="l" defTabSz="533400">
            <a:lnSpc>
              <a:spcPct val="90000"/>
            </a:lnSpc>
            <a:spcBef>
              <a:spcPct val="0"/>
            </a:spcBef>
            <a:spcAft>
              <a:spcPct val="15000"/>
            </a:spcAft>
            <a:buChar char="•"/>
          </a:pPr>
          <a:r>
            <a:rPr lang="en-AU" sz="1200" kern="1200" dirty="0"/>
            <a:t>AI based approach</a:t>
          </a:r>
        </a:p>
        <a:p>
          <a:pPr marL="114300" lvl="1" indent="-114300" algn="l" defTabSz="533400">
            <a:lnSpc>
              <a:spcPct val="90000"/>
            </a:lnSpc>
            <a:spcBef>
              <a:spcPct val="0"/>
            </a:spcBef>
            <a:spcAft>
              <a:spcPct val="15000"/>
            </a:spcAft>
            <a:buChar char="•"/>
          </a:pPr>
          <a:r>
            <a:rPr lang="en-AU" sz="1200" kern="1200" dirty="0"/>
            <a:t>Statistical Approach</a:t>
          </a:r>
        </a:p>
      </dsp:txBody>
      <dsp:txXfrm>
        <a:off x="5332878" y="1293538"/>
        <a:ext cx="2299664" cy="1461221"/>
      </dsp:txXfrm>
    </dsp:sp>
    <dsp:sp modelId="{31E5AE77-29E1-EB4D-9635-1383C760F1AE}">
      <dsp:nvSpPr>
        <dsp:cNvPr id="0" name=""/>
        <dsp:cNvSpPr/>
      </dsp:nvSpPr>
      <dsp:spPr>
        <a:xfrm>
          <a:off x="7878220"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Assessment Metrics</a:t>
          </a:r>
        </a:p>
        <a:p>
          <a:pPr marL="114300" lvl="1" indent="-114300" algn="l" defTabSz="533400">
            <a:lnSpc>
              <a:spcPct val="90000"/>
            </a:lnSpc>
            <a:spcBef>
              <a:spcPct val="0"/>
            </a:spcBef>
            <a:spcAft>
              <a:spcPct val="15000"/>
            </a:spcAft>
            <a:buChar char="•"/>
          </a:pPr>
          <a:r>
            <a:rPr lang="en-GB" sz="1200" kern="1200" dirty="0"/>
            <a:t>Capacity</a:t>
          </a:r>
        </a:p>
        <a:p>
          <a:pPr marL="114300" lvl="1" indent="-114300" algn="l" defTabSz="533400">
            <a:lnSpc>
              <a:spcPct val="90000"/>
            </a:lnSpc>
            <a:spcBef>
              <a:spcPct val="0"/>
            </a:spcBef>
            <a:spcAft>
              <a:spcPct val="15000"/>
            </a:spcAft>
            <a:buChar char="•"/>
          </a:pPr>
          <a:r>
            <a:rPr lang="en-GB" sz="1200" kern="1200" dirty="0"/>
            <a:t>Quality</a:t>
          </a:r>
        </a:p>
        <a:p>
          <a:pPr marL="114300" lvl="1" indent="-114300" algn="l" defTabSz="533400">
            <a:lnSpc>
              <a:spcPct val="90000"/>
            </a:lnSpc>
            <a:spcBef>
              <a:spcPct val="0"/>
            </a:spcBef>
            <a:spcAft>
              <a:spcPct val="15000"/>
            </a:spcAft>
            <a:buChar char="•"/>
          </a:pPr>
          <a:r>
            <a:rPr lang="en-GB" sz="1200" kern="1200" dirty="0"/>
            <a:t>Movement Pattern</a:t>
          </a:r>
        </a:p>
      </dsp:txBody>
      <dsp:txXfrm>
        <a:off x="7957269" y="1293538"/>
        <a:ext cx="2299664" cy="1461221"/>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7.845"/>
    </inkml:context>
    <inkml:brush xml:id="br0">
      <inkml:brushProperty name="width" value="0.2" units="cm"/>
      <inkml:brushProperty name="height" value="0.2" units="cm"/>
      <inkml:brushProperty name="color" value="#E71224"/>
    </inkml:brush>
  </inkml:definitions>
  <inkml:trace contextRef="#ctx0" brushRef="#br0">1 5266 24575,'12'-8'0,"1"-1"0,-3-1 0,8-8 0,4-4 0,8-9 0,10-7 0,4-2 0,6-5 0,6-3 0,0-4 0,10-8 0,-29 26 0,0-2 0,1-2 0,1-3 0,4-4 0,0-3 0,3-6 0,1-3 0,4-3 0,0-1 0,5-3 0,2 0 0,2-1 0,2 1 0,3 0 0,1 1 0,4-2 0,2 0 0,-22 21 0,1 1 0,1-1 0,1 1 0,2-1 0,0 1 0,-1 1 0,2 1 0,0-1-204,1 0 0,1 0 0,1 0 204,4-3 0,0 1 0,2-2 0,4-3 0,3-1 0,2-1-522,-10 8 1,3-1 0,1 0 0,3-1 521,8-5 0,3-1 0,2-1 0,0 0 0,-13 9 0,0 0 0,0-1 0,2 1 0,-1-1 0,2-1 0,0 1 0,1-1 0,-1 1 0,-1-1 0,14-8 0,-2-1 0,-1 1 0,-2 1 0,-7 5 0,-2 1 0,-2 0 0,1-1-383,-1 1 0,-1-1 0,0 0 0,-1-1 383,1 0 0,-1-1 0,0 1 0,0-1 0,1 1 0,0-1 0,0 1 0,1-1 0,1-1 0,1 0 0,0 0 0,-1 1 0,-1 1 0,-1 1 0,0 1 0,0 1 0,-5 3 0,-1 1 0,0 1 0,-1 0-177,16-10 1,-1 1 0,-3 2 176,-7 6 0,-1 2 0,-2 1 0,19-11 0,-3 3 241,-9 6 1,-3 3-242,-6 4 0,-2 3 950,-9 5 1,-2 2-951,37-10 1707,-5 9-1707,-4 2 667,11-1-667,3 0 0,-7 2 0,-15 6 0,-23 5 0,-11 4 0,-20 4 0,1 2 0,-12 0 0,0 0 0,0 0 0,3 0 0,9 0 0,19-4 0,19-2 0,12-2 0,-2 1 0,-13 3 0,-19 2 0,-16 2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9.678"/>
    </inkml:context>
    <inkml:brush xml:id="br0">
      <inkml:brushProperty name="width" value="0.2" units="cm"/>
      <inkml:brushProperty name="height" value="0.2" units="cm"/>
      <inkml:brushProperty name="color" value="#E71224"/>
    </inkml:brush>
  </inkml:definitions>
  <inkml:trace contextRef="#ctx0" brushRef="#br0">1 1 24575,'15'24'0,"2"0"0,-1-5 0,-5-3 0,-2-5 0,-3 1 0,-1-5 0,-1 1 0,-4-6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1.711"/>
    </inkml:context>
    <inkml:brush xml:id="br0">
      <inkml:brushProperty name="width" value="0.2" units="cm"/>
      <inkml:brushProperty name="height" value="0.2" units="cm"/>
      <inkml:brushProperty name="color" value="#E71224"/>
    </inkml:brush>
  </inkml:definitions>
  <inkml:trace contextRef="#ctx0" brushRef="#br0">0 476 24575,'16'-75'0,"9"-13"0,-9 37 0,3 0 0,18-39 0,-6 26 0,-14 31 0,-9 13 0,-8 18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52.61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2.495"/>
    </inkml:context>
    <inkml:brush xml:id="br0">
      <inkml:brushProperty name="width" value="0.2" units="cm"/>
      <inkml:brushProperty name="height" value="0.2" units="cm"/>
      <inkml:brushProperty name="color" value="#E71224"/>
    </inkml:brush>
  </inkml:definitions>
  <inkml:trace contextRef="#ctx0" brushRef="#br0">0 1197 24575,'13'-34'0,"17"-20"0,24-22 0,-19 27 0,1-1 0,6-5 0,0 0 0,0 0 0,0-1 0,0-1 0,0 0 0,2-2 0,1-1 0,-1 0 0,2-1 0,2 0 0,1 0 0,1-1 0,-3 5 0,9-8 0,-11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9.527"/>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3.596"/>
    </inkml:context>
    <inkml:brush xml:id="br0">
      <inkml:brushProperty name="width" value="0.2" units="cm"/>
      <inkml:brushProperty name="height" value="0.2" units="cm"/>
      <inkml:brushProperty name="color" value="#E71224"/>
    </inkml:brush>
  </inkml:definitions>
  <inkml:trace contextRef="#ctx0" brushRef="#br0">7045 5670 24575,'0'-55'0,"0"1"0,-4-22 0,-2-7 0,-1 2 0,-1-6 0,-3-4-820,0 11 1,-3-2 0,0-3 0,-2-1 608,-4-8 0,-1-2 1,-2-1-1,-1 0 211,2 16 0,-1-1 0,-1-1 0,-1 1 0,-1 0 0,-2 1 0,-1 0 0,-2 0 0,0 1 0,-2 1 0,0 2 0,-1 0 0,-1 1 0,-1 1 0,-2 2 0,-10-13 0,-2 1 0,-2 3 0,-1 2 0,2 6 0,-2 2 0,0 3 0,-2 2-10,1 8 1,0 3 0,-2 1 0,1 3 9,-14-13 0,0 4 0,1 3 256,9 9 0,1 3 0,1 2-256,-19-14 0,4 3 0,11 8 0,1 2 0,0 0 0,-2 0 0,-9-5 0,-4-1 333,13 11 0,-5-1 0,-1-1-333,-8-5 0,-3 0 0,-1-1 0,16 10 0,-2 1 0,0-1 0,-1 1 0,-2-1 0,-1 0 0,-1 0 0,1 1 0,-18-9 0,1 1 0,-1 1 0,0 1 0,0 1 0,1 2 0,3 4 0,0 2 0,1 2 0,3 1 0,1 3 0,1 1 0,0 1 0,0 2 0,1 1 165,2 2 0,1 0 0,-1 1-165,1 0 0,0 1 0,0 0 0,1 0 0,-1-1 0,0 2 0,0-1 0,-1 1 0,0 0 0,3 0 0,-1 0 0,1 1 0,3 1 0,1 0 0,0 2 0,-30-5 0,2 1 0,4 2 0,0 2 0,-3 0 0,-1 2 0,2-2 0,1 0 100,2 0 1,2 1-101,14 1 0,6-1 0,15 2 0,6 1 0,-15-4 1072,35 5-1072,14 1 622,5 4-622,7-1 0,-4 1 0,4 0 0,-5-2 0,-1 0 0,2 1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5.962"/>
    </inkml:context>
    <inkml:brush xml:id="br0">
      <inkml:brushProperty name="width" value="0.2" units="cm"/>
      <inkml:brushProperty name="height" value="0.2" units="cm"/>
      <inkml:brushProperty name="color" value="#E71224"/>
    </inkml:brush>
  </inkml:definitions>
  <inkml:trace contextRef="#ctx0" brushRef="#br0">1 0 24575,'16'53'0,"3"0"0,8 4 0,-3-10 0,-7-16 0,-5-14 0,-7-10 0,2 1 0,-4-5 0,1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8.696"/>
    </inkml:context>
    <inkml:brush xml:id="br0">
      <inkml:brushProperty name="width" value="0.2" units="cm"/>
      <inkml:brushProperty name="height" value="0.2" units="cm"/>
      <inkml:brushProperty name="color" value="#E71224"/>
    </inkml:brush>
  </inkml:definitions>
  <inkml:trace contextRef="#ctx0" brushRef="#br0">0 175 24575,'24'-15'0,"-3"0"0,-5 3 0,-7 3 0,-6 2 0,-2 1 0,1 1 0,0-1 0,2 2 0,6-6 0,4-7 0,5-4 0,1-2 0,-3 9 0,-5 6 0,-5 6 0,-3 2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1.878"/>
    </inkml:context>
    <inkml:brush xml:id="br0">
      <inkml:brushProperty name="width" value="0.2" units="cm"/>
      <inkml:brushProperty name="height" value="0.2" units="cm"/>
      <inkml:brushProperty name="color" value="#E71224"/>
    </inkml:brush>
  </inkml:definitions>
  <inkml:trace contextRef="#ctx0" brushRef="#br0">1 5522 24575,'0'-39'0,"0"-32"0,-1 20 0,2-5 0,1-23 0,3-7 0,3-10 0,2-3-364,-2 26 0,1-2 1,1 0 363,2-7 0,1-1 0,-1-1 0,1-1 0,-1-1 0,-1-2 0,-1-6 0,-1-2 0,-1-1-313,-2 21 1,-1-1 0,-1 0 0,-1-1 312,0-1 0,-2-1 0,0 0 0,0-1 0,-1-1 0,0 0 0,0 0 0,0 0 0,0-1 0,0 1 0,0-1 0,0 0 0,0 1 0,0-1 0,0 0 0,0 0 0,0 2 0,0 0 0,0 0 0,0 1 0,-1 3 0,0 1 0,-1 1 0,1 1-204,-1-17 1,-1 2 0,1 2 203,-1 7 0,-1 2 0,0 2 0,0 6 0,0 2 0,0 0-26,-2-30 0,1 2 26,-2 7 0,0 3 366,1 14 1,-1 5-367,2 13 0,0 7 1521,-2-7-1521,4 27 687,3 14-687,2 6 61,0 0-61,5-7 0,7-17 0,7-17 0,4-10 0,-2 7 0,-7 16 0,-6 17 0,-5 13 0,-4 7 0,-3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4.428"/>
    </inkml:context>
    <inkml:brush xml:id="br0">
      <inkml:brushProperty name="width" value="0.2" units="cm"/>
      <inkml:brushProperty name="height" value="0.2" units="cm"/>
      <inkml:brushProperty name="color" value="#E71224"/>
    </inkml:brush>
  </inkml:definitions>
  <inkml:trace contextRef="#ctx0" brushRef="#br0">0 121 24575,'32'-18'0,"-2"3"0,1 1 0,-8 6 0,-9 0 0,-5 4 0,-5 2 0,-2-2 0,5-2 0,-6 1 0,6-3 0,-1 3 0,8-4 0,-6 3 0,7-2 0,-14 7 0,4 1 0,-5 11 0,0-3 0,0 6 0,0-5 0,0 0 0,0 3 0,0 4 0,0 7 0,4 12 0,8 15 0,7 9 0,7-1 0,1-11 0,-6-12 0,-9-18 0,-6-3 0,-4-12 0,0 1 0,8 4 0,1 2 0,5 4 0,-1 2 0,-5-7 0,-3-1 0,-6-7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6.195"/>
    </inkml:context>
    <inkml:brush xml:id="br0">
      <inkml:brushProperty name="width" value="0.2" units="cm"/>
      <inkml:brushProperty name="height" value="0.2" units="cm"/>
      <inkml:brushProperty name="color" value="#E71224"/>
    </inkml:brush>
  </inkml:definitions>
  <inkml:trace contextRef="#ctx0" brushRef="#br0">2 469 24575,'-2'-16'0,"2"2"0,7 5 0,1 1 0,0-1 0,1-2 0,5-14 0,9-19 0,17-25 0,8-11 0,-1 3 0,-3 17 0,-24 30 0,-5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3F260-5E69-0641-91BC-DDC37F64442A}"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C0396-7B2B-2B47-8CAF-DBFCDF918D3A}" type="slidenum">
              <a:rPr lang="en-US" smtClean="0"/>
              <a:t>‹#›</a:t>
            </a:fld>
            <a:endParaRPr lang="en-US"/>
          </a:p>
        </p:txBody>
      </p:sp>
    </p:spTree>
    <p:extLst>
      <p:ext uri="{BB962C8B-B14F-4D97-AF65-F5344CB8AC3E}">
        <p14:creationId xmlns:p14="http://schemas.microsoft.com/office/powerpoint/2010/main" val="52067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a:t>
            </a:fld>
            <a:endParaRPr lang="en-US"/>
          </a:p>
        </p:txBody>
      </p:sp>
    </p:spTree>
    <p:extLst>
      <p:ext uri="{BB962C8B-B14F-4D97-AF65-F5344CB8AC3E}">
        <p14:creationId xmlns:p14="http://schemas.microsoft.com/office/powerpoint/2010/main" val="17777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12</a:t>
            </a:fld>
            <a:endParaRPr lang="en-US"/>
          </a:p>
        </p:txBody>
      </p:sp>
    </p:spTree>
    <p:extLst>
      <p:ext uri="{BB962C8B-B14F-4D97-AF65-F5344CB8AC3E}">
        <p14:creationId xmlns:p14="http://schemas.microsoft.com/office/powerpoint/2010/main" val="166593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13</a:t>
            </a:fld>
            <a:endParaRPr lang="en-US"/>
          </a:p>
        </p:txBody>
      </p:sp>
    </p:spTree>
    <p:extLst>
      <p:ext uri="{BB962C8B-B14F-4D97-AF65-F5344CB8AC3E}">
        <p14:creationId xmlns:p14="http://schemas.microsoft.com/office/powerpoint/2010/main" val="24954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14</a:t>
            </a:fld>
            <a:endParaRPr lang="en-US"/>
          </a:p>
        </p:txBody>
      </p:sp>
    </p:spTree>
    <p:extLst>
      <p:ext uri="{BB962C8B-B14F-4D97-AF65-F5344CB8AC3E}">
        <p14:creationId xmlns:p14="http://schemas.microsoft.com/office/powerpoint/2010/main" val="32080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15</a:t>
            </a:fld>
            <a:endParaRPr lang="en-US"/>
          </a:p>
        </p:txBody>
      </p:sp>
    </p:spTree>
    <p:extLst>
      <p:ext uri="{BB962C8B-B14F-4D97-AF65-F5344CB8AC3E}">
        <p14:creationId xmlns:p14="http://schemas.microsoft.com/office/powerpoint/2010/main" val="69431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inference modelling</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16</a:t>
            </a:fld>
            <a:endParaRPr lang="en-US"/>
          </a:p>
        </p:txBody>
      </p:sp>
    </p:spTree>
    <p:extLst>
      <p:ext uri="{BB962C8B-B14F-4D97-AF65-F5344CB8AC3E}">
        <p14:creationId xmlns:p14="http://schemas.microsoft.com/office/powerpoint/2010/main" val="2836376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17</a:t>
            </a:fld>
            <a:endParaRPr lang="en-US"/>
          </a:p>
        </p:txBody>
      </p:sp>
    </p:spTree>
    <p:extLst>
      <p:ext uri="{BB962C8B-B14F-4D97-AF65-F5344CB8AC3E}">
        <p14:creationId xmlns:p14="http://schemas.microsoft.com/office/powerpoint/2010/main" val="327034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18</a:t>
            </a:fld>
            <a:endParaRPr lang="en-US"/>
          </a:p>
        </p:txBody>
      </p:sp>
    </p:spTree>
    <p:extLst>
      <p:ext uri="{BB962C8B-B14F-4D97-AF65-F5344CB8AC3E}">
        <p14:creationId xmlns:p14="http://schemas.microsoft.com/office/powerpoint/2010/main" val="65510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19</a:t>
            </a:fld>
            <a:endParaRPr lang="en-US"/>
          </a:p>
        </p:txBody>
      </p:sp>
    </p:spTree>
    <p:extLst>
      <p:ext uri="{BB962C8B-B14F-4D97-AF65-F5344CB8AC3E}">
        <p14:creationId xmlns:p14="http://schemas.microsoft.com/office/powerpoint/2010/main" val="376600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20</a:t>
            </a:fld>
            <a:endParaRPr lang="en-US"/>
          </a:p>
        </p:txBody>
      </p:sp>
    </p:spTree>
    <p:extLst>
      <p:ext uri="{BB962C8B-B14F-4D97-AF65-F5344CB8AC3E}">
        <p14:creationId xmlns:p14="http://schemas.microsoft.com/office/powerpoint/2010/main" val="156843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22</a:t>
            </a:fld>
            <a:endParaRPr lang="en-US"/>
          </a:p>
        </p:txBody>
      </p:sp>
    </p:spTree>
    <p:extLst>
      <p:ext uri="{BB962C8B-B14F-4D97-AF65-F5344CB8AC3E}">
        <p14:creationId xmlns:p14="http://schemas.microsoft.com/office/powerpoint/2010/main" val="272886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a:t>
            </a:fld>
            <a:endParaRPr lang="en-US"/>
          </a:p>
        </p:txBody>
      </p:sp>
    </p:spTree>
    <p:extLst>
      <p:ext uri="{BB962C8B-B14F-4D97-AF65-F5344CB8AC3E}">
        <p14:creationId xmlns:p14="http://schemas.microsoft.com/office/powerpoint/2010/main" val="400421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23</a:t>
            </a:fld>
            <a:endParaRPr lang="en-US"/>
          </a:p>
        </p:txBody>
      </p:sp>
    </p:spTree>
    <p:extLst>
      <p:ext uri="{BB962C8B-B14F-4D97-AF65-F5344CB8AC3E}">
        <p14:creationId xmlns:p14="http://schemas.microsoft.com/office/powerpoint/2010/main" val="92583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25</a:t>
            </a:fld>
            <a:endParaRPr lang="en-US"/>
          </a:p>
        </p:txBody>
      </p:sp>
    </p:spTree>
    <p:extLst>
      <p:ext uri="{BB962C8B-B14F-4D97-AF65-F5344CB8AC3E}">
        <p14:creationId xmlns:p14="http://schemas.microsoft.com/office/powerpoint/2010/main" val="241244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26</a:t>
            </a:fld>
            <a:endParaRPr lang="en-US"/>
          </a:p>
        </p:txBody>
      </p:sp>
    </p:spTree>
    <p:extLst>
      <p:ext uri="{BB962C8B-B14F-4D97-AF65-F5344CB8AC3E}">
        <p14:creationId xmlns:p14="http://schemas.microsoft.com/office/powerpoint/2010/main" val="1214682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measures are taken by locating finger joints at specific time point</a:t>
            </a:r>
          </a:p>
          <a:p>
            <a:r>
              <a:rPr lang="en-US" dirty="0"/>
              <a:t>But there are other measures we can consider</a:t>
            </a:r>
          </a:p>
          <a:p>
            <a:r>
              <a:rPr lang="en-US" dirty="0"/>
              <a:t>	Angle</a:t>
            </a:r>
          </a:p>
          <a:p>
            <a:r>
              <a:rPr lang="en-US" dirty="0"/>
              <a:t>	joint distance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27</a:t>
            </a:fld>
            <a:endParaRPr lang="en-US"/>
          </a:p>
        </p:txBody>
      </p:sp>
    </p:spTree>
    <p:extLst>
      <p:ext uri="{BB962C8B-B14F-4D97-AF65-F5344CB8AC3E}">
        <p14:creationId xmlns:p14="http://schemas.microsoft.com/office/powerpoint/2010/main" val="1800251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large amount of data for one activity, we can give more robust analysis of the user performance</a:t>
            </a:r>
          </a:p>
        </p:txBody>
      </p:sp>
      <p:sp>
        <p:nvSpPr>
          <p:cNvPr id="4" name="Slide Number Placeholder 3"/>
          <p:cNvSpPr>
            <a:spLocks noGrp="1"/>
          </p:cNvSpPr>
          <p:nvPr>
            <p:ph type="sldNum" sz="quarter" idx="5"/>
          </p:nvPr>
        </p:nvSpPr>
        <p:spPr/>
        <p:txBody>
          <a:bodyPr/>
          <a:lstStyle/>
          <a:p>
            <a:fld id="{5C2C0396-7B2B-2B47-8CAF-DBFCDF918D3A}" type="slidenum">
              <a:rPr lang="en-US" smtClean="0"/>
              <a:t>28</a:t>
            </a:fld>
            <a:endParaRPr lang="en-US"/>
          </a:p>
        </p:txBody>
      </p:sp>
    </p:spTree>
    <p:extLst>
      <p:ext uri="{BB962C8B-B14F-4D97-AF65-F5344CB8AC3E}">
        <p14:creationId xmlns:p14="http://schemas.microsoft.com/office/powerpoint/2010/main" val="29257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look into activity recognition in broader perspective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29</a:t>
            </a:fld>
            <a:endParaRPr lang="en-US"/>
          </a:p>
        </p:txBody>
      </p:sp>
    </p:spTree>
    <p:extLst>
      <p:ext uri="{BB962C8B-B14F-4D97-AF65-F5344CB8AC3E}">
        <p14:creationId xmlns:p14="http://schemas.microsoft.com/office/powerpoint/2010/main" val="1936177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the challenges </a:t>
            </a:r>
          </a:p>
          <a:p>
            <a:r>
              <a:rPr lang="en-AU" b="0" i="0" dirty="0">
                <a:solidFill>
                  <a:srgbClr val="374151"/>
                </a:solidFill>
                <a:effectLst/>
                <a:latin typeface="Söhne"/>
              </a:rPr>
              <a:t>temporal extent of an activity is ambiguous even for humans.</a:t>
            </a:r>
          </a:p>
          <a:p>
            <a:r>
              <a:rPr lang="en-AU" b="0" i="0" dirty="0">
                <a:solidFill>
                  <a:srgbClr val="374151"/>
                </a:solidFill>
                <a:effectLst/>
                <a:latin typeface="Söhne"/>
              </a:rPr>
              <a:t>Current data set covered the same background and less clutter</a:t>
            </a:r>
          </a:p>
          <a:p>
            <a:r>
              <a:rPr lang="en-AU" b="0" i="0" dirty="0">
                <a:solidFill>
                  <a:srgbClr val="374151"/>
                </a:solidFill>
                <a:effectLst/>
                <a:latin typeface="Söhne"/>
              </a:rPr>
              <a:t>In our approach we didn’t tag objects in the screen </a:t>
            </a:r>
          </a:p>
          <a:p>
            <a:r>
              <a:rPr lang="en-AU" b="0" i="0" dirty="0">
                <a:solidFill>
                  <a:srgbClr val="374151"/>
                </a:solidFill>
                <a:effectLst/>
                <a:latin typeface="Söhne"/>
              </a:rPr>
              <a:t>Need to focus on localisation accuracy</a:t>
            </a:r>
            <a:endParaRPr lang="en-US" dirty="0"/>
          </a:p>
          <a:p>
            <a:r>
              <a:rPr lang="en-US" dirty="0"/>
              <a:t>Why need to go beyond</a:t>
            </a:r>
          </a:p>
          <a:p>
            <a:r>
              <a:rPr lang="en-AU" b="0" i="0" dirty="0">
                <a:solidFill>
                  <a:srgbClr val="374151"/>
                </a:solidFill>
                <a:effectLst/>
                <a:latin typeface="Söhne"/>
              </a:rPr>
              <a:t>more complex, new challenges arose, including scale, background clutter, and action complexity, leading to improved algorithms</a:t>
            </a:r>
          </a:p>
          <a:p>
            <a:endParaRPr lang="en-US" dirty="0"/>
          </a:p>
          <a:p>
            <a:endParaRPr lang="en-US" dirty="0"/>
          </a:p>
          <a:p>
            <a:endParaRPr lang="en-US" dirty="0"/>
          </a:p>
          <a:p>
            <a:r>
              <a:rPr lang="en-US" dirty="0"/>
              <a:t>Currently most cases used </a:t>
            </a:r>
            <a:r>
              <a:rPr lang="en-US" dirty="0" err="1"/>
              <a:t>tw</a:t>
            </a:r>
            <a:r>
              <a:rPr lang="en-US" dirty="0"/>
              <a:t> streams networks for the analysis </a:t>
            </a:r>
          </a:p>
          <a:p>
            <a:r>
              <a:rPr lang="en-US" dirty="0"/>
              <a:t>(</a:t>
            </a:r>
            <a:r>
              <a:rPr lang="en-AU" b="0" i="0" dirty="0">
                <a:solidFill>
                  <a:srgbClr val="374151"/>
                </a:solidFill>
                <a:effectLst/>
                <a:latin typeface="Söhne"/>
              </a:rPr>
              <a:t>Spatial Stream + Temporal Stream</a:t>
            </a:r>
            <a:r>
              <a:rPr lang="en-AU" b="0" i="0" dirty="0">
                <a:solidFill>
                  <a:srgbClr val="374151"/>
                </a:solidFill>
                <a:effectLst/>
                <a:latin typeface="Söhne"/>
                <a:sym typeface="Wingdings" pitchFamily="2" charset="2"/>
              </a:rPr>
              <a:t> )</a:t>
            </a:r>
          </a:p>
          <a:p>
            <a:endParaRPr lang="en-AU" b="0" i="0" dirty="0">
              <a:solidFill>
                <a:srgbClr val="374151"/>
              </a:solidFill>
              <a:effectLst/>
              <a:latin typeface="Söhne"/>
              <a:sym typeface="Wingdings" pitchFamily="2" charset="2"/>
            </a:endParaRPr>
          </a:p>
          <a:p>
            <a:r>
              <a:rPr lang="en-AU" b="0" i="0" dirty="0">
                <a:solidFill>
                  <a:srgbClr val="374151"/>
                </a:solidFill>
                <a:effectLst/>
                <a:latin typeface="Söhne"/>
                <a:sym typeface="Wingdings" pitchFamily="2" charset="2"/>
              </a:rPr>
              <a:t>Person based reasoning is </a:t>
            </a:r>
            <a:r>
              <a:rPr lang="en-AU" b="0" i="0" dirty="0" err="1">
                <a:solidFill>
                  <a:srgbClr val="374151"/>
                </a:solidFill>
                <a:effectLst/>
                <a:latin typeface="Söhne"/>
                <a:sym typeface="Wingdings" pitchFamily="2" charset="2"/>
              </a:rPr>
              <a:t>impoartnat</a:t>
            </a:r>
            <a:r>
              <a:rPr lang="en-AU" b="0" i="0" dirty="0">
                <a:solidFill>
                  <a:srgbClr val="374151"/>
                </a:solidFill>
                <a:effectLst/>
                <a:latin typeface="Söhne"/>
                <a:sym typeface="Wingdings" pitchFamily="2" charset="2"/>
              </a:rPr>
              <a:t> : persons movements make a important remark in the video </a:t>
            </a:r>
          </a:p>
          <a:p>
            <a:r>
              <a:rPr lang="en-AU" b="0" i="0" dirty="0">
                <a:solidFill>
                  <a:srgbClr val="374151"/>
                </a:solidFill>
                <a:effectLst/>
                <a:latin typeface="Söhne"/>
                <a:sym typeface="Wingdings" pitchFamily="2" charset="2"/>
              </a:rPr>
              <a:t>Which help for the accuracy of the </a:t>
            </a:r>
          </a:p>
          <a:p>
            <a:endParaRPr lang="en-AU" b="0" i="0" dirty="0">
              <a:solidFill>
                <a:srgbClr val="374151"/>
              </a:solidFill>
              <a:effectLst/>
              <a:latin typeface="Söhne"/>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31</a:t>
            </a:fld>
            <a:endParaRPr lang="en-US"/>
          </a:p>
        </p:txBody>
      </p:sp>
    </p:spTree>
    <p:extLst>
      <p:ext uri="{BB962C8B-B14F-4D97-AF65-F5344CB8AC3E}">
        <p14:creationId xmlns:p14="http://schemas.microsoft.com/office/powerpoint/2010/main" val="58162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kinetics data set to validate the results</a:t>
            </a:r>
          </a:p>
          <a:p>
            <a:r>
              <a:rPr lang="en-US" dirty="0"/>
              <a:t>Use </a:t>
            </a:r>
            <a:r>
              <a:rPr lang="en-US" dirty="0" err="1"/>
              <a:t>lagrangian</a:t>
            </a:r>
            <a:r>
              <a:rPr lang="en-US" dirty="0"/>
              <a:t> approach in the algorithm</a:t>
            </a:r>
          </a:p>
          <a:p>
            <a:r>
              <a:rPr lang="en-US" dirty="0"/>
              <a:t>Try to get an encoding for the activity</a:t>
            </a:r>
          </a:p>
          <a:p>
            <a:r>
              <a:rPr lang="en-US" dirty="0"/>
              <a:t>Try to derive an </a:t>
            </a:r>
            <a:r>
              <a:rPr lang="en-US" dirty="0" err="1"/>
              <a:t>alaphabet</a:t>
            </a:r>
            <a:r>
              <a:rPr lang="en-US" dirty="0"/>
              <a:t> (atomic components for the action)</a:t>
            </a:r>
          </a:p>
          <a:p>
            <a:r>
              <a:rPr lang="en-US" dirty="0"/>
              <a:t>Derive algorithm to do segmentation of the action Segmentation </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32</a:t>
            </a:fld>
            <a:endParaRPr lang="en-US"/>
          </a:p>
        </p:txBody>
      </p:sp>
    </p:spTree>
    <p:extLst>
      <p:ext uri="{BB962C8B-B14F-4D97-AF65-F5344CB8AC3E}">
        <p14:creationId xmlns:p14="http://schemas.microsoft.com/office/powerpoint/2010/main" val="1521001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still, we should stick to the exoskeleton extraction to capture the body movements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33</a:t>
            </a:fld>
            <a:endParaRPr lang="en-US"/>
          </a:p>
        </p:txBody>
      </p:sp>
    </p:spTree>
    <p:extLst>
      <p:ext uri="{BB962C8B-B14F-4D97-AF65-F5344CB8AC3E}">
        <p14:creationId xmlns:p14="http://schemas.microsoft.com/office/powerpoint/2010/main" val="4051196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identify anomalies</a:t>
            </a:r>
            <a:br>
              <a:rPr lang="en-US" dirty="0"/>
            </a:br>
            <a:r>
              <a:rPr lang="en-US" dirty="0"/>
              <a:t>new states activities may appear</a:t>
            </a:r>
          </a:p>
          <a:p>
            <a:r>
              <a:rPr lang="en-US" dirty="0"/>
              <a:t>(KTH [29]), sports (UCF101 [33]), </a:t>
            </a:r>
            <a:r>
              <a:rPr lang="en-US" dirty="0" err="1"/>
              <a:t>ActivityNet</a:t>
            </a:r>
            <a:r>
              <a:rPr lang="en-US" dirty="0"/>
              <a:t> Dataset</a:t>
            </a:r>
          </a:p>
          <a:p>
            <a:r>
              <a:rPr lang="en-US" dirty="0"/>
              <a:t>Charades (this one has more complex combinations)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34</a:t>
            </a:fld>
            <a:endParaRPr lang="en-US"/>
          </a:p>
        </p:txBody>
      </p:sp>
    </p:spTree>
    <p:extLst>
      <p:ext uri="{BB962C8B-B14F-4D97-AF65-F5344CB8AC3E}">
        <p14:creationId xmlns:p14="http://schemas.microsoft.com/office/powerpoint/2010/main" val="199011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a:t>
            </a:fld>
            <a:endParaRPr lang="en-US"/>
          </a:p>
        </p:txBody>
      </p:sp>
    </p:spTree>
    <p:extLst>
      <p:ext uri="{BB962C8B-B14F-4D97-AF65-F5344CB8AC3E}">
        <p14:creationId xmlns:p14="http://schemas.microsoft.com/office/powerpoint/2010/main" val="9642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a:t>
            </a:fld>
            <a:endParaRPr lang="en-US"/>
          </a:p>
        </p:txBody>
      </p:sp>
    </p:spTree>
    <p:extLst>
      <p:ext uri="{BB962C8B-B14F-4D97-AF65-F5344CB8AC3E}">
        <p14:creationId xmlns:p14="http://schemas.microsoft.com/office/powerpoint/2010/main" val="233654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Haven’t seen this approach in any literature</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6</a:t>
            </a:fld>
            <a:endParaRPr lang="en-US"/>
          </a:p>
        </p:txBody>
      </p:sp>
    </p:spTree>
    <p:extLst>
      <p:ext uri="{BB962C8B-B14F-4D97-AF65-F5344CB8AC3E}">
        <p14:creationId xmlns:p14="http://schemas.microsoft.com/office/powerpoint/2010/main" val="2190453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p>
          <a:p>
            <a:endParaRPr lang="en-AU" dirty="0"/>
          </a:p>
          <a:p>
            <a:r>
              <a:rPr lang="en-AU" dirty="0"/>
              <a:t>Analyse the confusion matrix</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7</a:t>
            </a:fld>
            <a:endParaRPr lang="en-US"/>
          </a:p>
        </p:txBody>
      </p:sp>
    </p:spTree>
    <p:extLst>
      <p:ext uri="{BB962C8B-B14F-4D97-AF65-F5344CB8AC3E}">
        <p14:creationId xmlns:p14="http://schemas.microsoft.com/office/powerpoint/2010/main" val="316487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a:t>=9253716</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8</a:t>
            </a:fld>
            <a:endParaRPr lang="en-US"/>
          </a:p>
        </p:txBody>
      </p:sp>
    </p:spTree>
    <p:extLst>
      <p:ext uri="{BB962C8B-B14F-4D97-AF65-F5344CB8AC3E}">
        <p14:creationId xmlns:p14="http://schemas.microsoft.com/office/powerpoint/2010/main" val="127065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9</a:t>
            </a:fld>
            <a:endParaRPr lang="en-US"/>
          </a:p>
        </p:txBody>
      </p:sp>
    </p:spTree>
    <p:extLst>
      <p:ext uri="{BB962C8B-B14F-4D97-AF65-F5344CB8AC3E}">
        <p14:creationId xmlns:p14="http://schemas.microsoft.com/office/powerpoint/2010/main" val="1292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10</a:t>
            </a:fld>
            <a:endParaRPr lang="en-US"/>
          </a:p>
        </p:txBody>
      </p:sp>
    </p:spTree>
    <p:extLst>
      <p:ext uri="{BB962C8B-B14F-4D97-AF65-F5344CB8AC3E}">
        <p14:creationId xmlns:p14="http://schemas.microsoft.com/office/powerpoint/2010/main" val="299767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3740-540A-E693-2D81-301C717528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C9ED8D6-687E-D4FC-B738-BFF956AA6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B70F862-19BA-5C2E-972C-AEE67A9492DE}"/>
              </a:ext>
            </a:extLst>
          </p:cNvPr>
          <p:cNvSpPr>
            <a:spLocks noGrp="1"/>
          </p:cNvSpPr>
          <p:nvPr>
            <p:ph type="dt" sz="half" idx="10"/>
          </p:nvPr>
        </p:nvSpPr>
        <p:spPr/>
        <p:txBody>
          <a:bodyPr/>
          <a:lstStyle/>
          <a:p>
            <a:pPr algn="r"/>
            <a:fld id="{3F9AFA87-1417-4992-ABD9-27C3BC8CC883}" type="datetimeFigureOut">
              <a:rPr lang="en-US" smtClean="0"/>
              <a:pPr algn="r"/>
              <a:t>8/29/23</a:t>
            </a:fld>
            <a:endParaRPr lang="en-US" dirty="0"/>
          </a:p>
        </p:txBody>
      </p:sp>
      <p:sp>
        <p:nvSpPr>
          <p:cNvPr id="5" name="Footer Placeholder 4">
            <a:extLst>
              <a:ext uri="{FF2B5EF4-FFF2-40B4-BE49-F238E27FC236}">
                <a16:creationId xmlns:a16="http://schemas.microsoft.com/office/drawing/2014/main" id="{4C241C55-3380-6383-3E9C-D0C3E5B77395}"/>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61371F95-D48E-E7D9-266E-EB411173E8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3163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E6C9-A1F4-F697-1841-EE4E40565A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8A2478-A5BD-627C-E528-0734FCA0D2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C4428F-8BBC-9548-7714-C0218857ED69}"/>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85E30C7D-047F-6D69-EF2F-B49B38415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24294-ABE3-BC96-A0AC-CF0FB6B4CBE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6065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1E542-8D3B-0B53-02C5-CCA265C0EE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52A177-0625-BF94-915B-1D0F439148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2AEC3-477C-3B11-D2BB-67820413FEA3}"/>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E2B0CC03-F513-42F4-147C-5339D76CF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7385C-A831-9FB0-DD93-EE20E397B46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8050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C021-AA2D-EC02-9548-4659E089E0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932868-85B2-1F8C-E086-2E9703460C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CE8B1A-0FA5-8BAA-5388-2386B26EB785}"/>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B9B736F4-EC86-E6FB-3D47-4A90A6ECC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DF082-D594-A614-09F3-61D244C203F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4768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8E34-6158-AC5B-79E2-079B7A4310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7A81AE-ECE7-46A5-1072-41D31E848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31DB39-0190-613B-3784-F9F71A6F6F02}"/>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C3CD759E-35A8-43BF-9576-DA4F9515D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9D30D-9026-C881-5802-32430B479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03282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BAD6-8334-5BA0-FD02-ED79FAC3A2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36B095-B05D-9CFB-C723-F2BF3C2D614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3041215-A848-62FE-41CB-42259C264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1AA77D1-A922-3F77-60B4-EDA8634A74A3}"/>
              </a:ext>
            </a:extLst>
          </p:cNvPr>
          <p:cNvSpPr>
            <a:spLocks noGrp="1"/>
          </p:cNvSpPr>
          <p:nvPr>
            <p:ph type="dt" sz="half" idx="10"/>
          </p:nvPr>
        </p:nvSpPr>
        <p:spPr/>
        <p:txBody>
          <a:bodyPr/>
          <a:lstStyle/>
          <a:p>
            <a:fld id="{3F9AFA87-1417-4992-ABD9-27C3BC8CC883}" type="datetimeFigureOut">
              <a:rPr lang="en-US" smtClean="0"/>
              <a:t>8/29/23</a:t>
            </a:fld>
            <a:endParaRPr lang="en-US" dirty="0"/>
          </a:p>
        </p:txBody>
      </p:sp>
      <p:sp>
        <p:nvSpPr>
          <p:cNvPr id="6" name="Footer Placeholder 5">
            <a:extLst>
              <a:ext uri="{FF2B5EF4-FFF2-40B4-BE49-F238E27FC236}">
                <a16:creationId xmlns:a16="http://schemas.microsoft.com/office/drawing/2014/main" id="{5458231D-EACA-8568-5D1C-C2A9F7D554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963D09-2C5A-B60E-54CE-D254DB5ABF2B}"/>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96736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5CD5-CF29-2595-F3CC-C6401C3A02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7EA484-E34D-706B-DE8D-659A0FDA0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13C679-7DCB-BE4F-8C7E-F2EEC92BF2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5E40361-13F9-0AB6-DD1E-6E33DA244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059450-368D-635A-1738-D31B5570D3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182D26F-DBFC-18CB-EAB9-1A0FBFCFB96D}"/>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8" name="Footer Placeholder 7">
            <a:extLst>
              <a:ext uri="{FF2B5EF4-FFF2-40B4-BE49-F238E27FC236}">
                <a16:creationId xmlns:a16="http://schemas.microsoft.com/office/drawing/2014/main" id="{94E4B271-11C0-FA2E-AD7F-BCABAA380F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149350-6EFB-944A-18A9-6610A61A862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310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6BC5-918A-2D70-FBBB-9989C72182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69E462-F14D-6C56-83C4-8AA9AAB382B4}"/>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4" name="Footer Placeholder 3">
            <a:extLst>
              <a:ext uri="{FF2B5EF4-FFF2-40B4-BE49-F238E27FC236}">
                <a16:creationId xmlns:a16="http://schemas.microsoft.com/office/drawing/2014/main" id="{FEA8D94E-3756-6717-5462-63EF03351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62945-B219-0607-607B-386F6B52811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02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9F891-1F29-B881-F95A-6E5B7D0E297C}"/>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3" name="Footer Placeholder 2">
            <a:extLst>
              <a:ext uri="{FF2B5EF4-FFF2-40B4-BE49-F238E27FC236}">
                <a16:creationId xmlns:a16="http://schemas.microsoft.com/office/drawing/2014/main" id="{60C48E07-5D08-5B21-AC03-B070B8CE2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5FA2-9C35-E01A-0043-54ED308FCFF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536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E5E4-A6B3-8CC2-C894-13F537ECF0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5B4F97-BE15-7624-94F2-1B1A1B9BC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C7D9E7-75FA-7ED3-350F-E4EBFFE53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974659-8A57-5321-3453-19CED8160566}"/>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6" name="Footer Placeholder 5">
            <a:extLst>
              <a:ext uri="{FF2B5EF4-FFF2-40B4-BE49-F238E27FC236}">
                <a16:creationId xmlns:a16="http://schemas.microsoft.com/office/drawing/2014/main" id="{66C1A4B7-BACB-BAFA-EC5E-91F8DE69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91223-E6E7-4FBB-9523-6C1076EA012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53204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93A4-F073-EEE5-AE81-2ABF8B17BC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A9FE5A-58D1-2648-BE10-69177FB0A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542E6-BBFB-B59B-9B95-A49657515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BB1853-D1CB-E950-7FBD-3B2D081F7CF6}"/>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6" name="Footer Placeholder 5">
            <a:extLst>
              <a:ext uri="{FF2B5EF4-FFF2-40B4-BE49-F238E27FC236}">
                <a16:creationId xmlns:a16="http://schemas.microsoft.com/office/drawing/2014/main" id="{C42638FA-58F6-8161-CD20-F16B36F5E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CB046-D462-E6AB-7739-05BCDC96285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2586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B6005-B4DB-0138-59AA-AB2705C81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F68C0D-0179-E3DE-E508-78515FC0A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61969F-E792-E422-3F49-38AB71A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8/29/23</a:t>
            </a:fld>
            <a:endParaRPr lang="en-US" dirty="0"/>
          </a:p>
        </p:txBody>
      </p:sp>
      <p:sp>
        <p:nvSpPr>
          <p:cNvPr id="5" name="Footer Placeholder 4">
            <a:extLst>
              <a:ext uri="{FF2B5EF4-FFF2-40B4-BE49-F238E27FC236}">
                <a16:creationId xmlns:a16="http://schemas.microsoft.com/office/drawing/2014/main" id="{9BEA3373-A3B4-C89A-E23F-5E78949DB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BE6BEC7F-B23C-287E-3553-3E25B739BE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29173551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12" Type="http://schemas.openxmlformats.org/officeDocument/2006/relationships/image" Target="../media/image22.png"/><Relationship Id="rId2" Type="http://schemas.openxmlformats.org/officeDocument/2006/relationships/video" Target="../media/media5.mp4"/><Relationship Id="rId1" Type="http://schemas.microsoft.com/office/2007/relationships/media" Target="../media/media5.mp4"/><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18" Type="http://schemas.openxmlformats.org/officeDocument/2006/relationships/image" Target="../media/image340.png"/><Relationship Id="rId26" Type="http://schemas.openxmlformats.org/officeDocument/2006/relationships/image" Target="../media/image38.png"/><Relationship Id="rId3" Type="http://schemas.openxmlformats.org/officeDocument/2006/relationships/image" Target="../media/image34.png"/><Relationship Id="rId21" Type="http://schemas.openxmlformats.org/officeDocument/2006/relationships/customXml" Target="../ink/ink9.xml"/><Relationship Id="rId7" Type="http://schemas.openxmlformats.org/officeDocument/2006/relationships/image" Target="../media/image290.png"/><Relationship Id="rId12" Type="http://schemas.openxmlformats.org/officeDocument/2006/relationships/image" Target="../media/image31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16.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customXml" Target="../ink/ink4.xml"/><Relationship Id="rId24"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9.png"/><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image" Target="../media/image33.png"/><Relationship Id="rId9" Type="http://schemas.openxmlformats.org/officeDocument/2006/relationships/image" Target="../media/image300.png"/><Relationship Id="rId14" Type="http://schemas.openxmlformats.org/officeDocument/2006/relationships/image" Target="../media/image320.png"/><Relationship Id="rId22" Type="http://schemas.openxmlformats.org/officeDocument/2006/relationships/image" Target="../media/image36.png"/><Relationship Id="rId27" Type="http://schemas.openxmlformats.org/officeDocument/2006/relationships/customXml" Target="../ink/ink12.xml"/><Relationship Id="rId30"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16.xml"/><Relationship Id="rId5" Type="http://schemas.openxmlformats.org/officeDocument/2006/relationships/image" Target="../media/image290.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png"/><Relationship Id="rId5" Type="http://schemas.microsoft.com/office/2007/relationships/media" Target="../media/media3.mp4"/><Relationship Id="rId10" Type="http://schemas.openxmlformats.org/officeDocument/2006/relationships/notesSlide" Target="../notesSlides/notesSlide2.xml"/><Relationship Id="rId4" Type="http://schemas.openxmlformats.org/officeDocument/2006/relationships/video" Target="../media/media2.mp4"/><Relationship Id="rId9" Type="http://schemas.openxmlformats.org/officeDocument/2006/relationships/slideLayout" Target="../slideLayouts/slideLayout1.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sc.kth.se/cvap/actions/" TargetMode="External"/><Relationship Id="rId7" Type="http://schemas.openxmlformats.org/officeDocument/2006/relationships/hyperlink" Target="https://prior.allenai.org/projects/charade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youtu.be/x9AhZLDkbyc" TargetMode="External"/><Relationship Id="rId5" Type="http://schemas.openxmlformats.org/officeDocument/2006/relationships/hyperlink" Target="https://project.inria.fr/toyotasmarthome/" TargetMode="External"/><Relationship Id="rId4" Type="http://schemas.openxmlformats.org/officeDocument/2006/relationships/hyperlink" Target="https://www.crcv.ucf.edu/data/UCF101.php"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slideLayout" Target="../slideLayouts/slideLayout1.xml"/><Relationship Id="rId12"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notesSlide" Target="../notesSlides/notesSlide8.xml"/><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595379" y="866043"/>
            <a:ext cx="822589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 </a:t>
            </a:r>
            <a:r>
              <a:rPr lang="en-AU" sz="2400" dirty="0" err="1"/>
              <a:t>Argentanian</a:t>
            </a:r>
            <a:r>
              <a:rPr lang="en-AU" sz="2400" dirty="0"/>
              <a:t> Sign Language Dataset (Video Data)</a:t>
            </a:r>
          </a:p>
          <a:p>
            <a:endParaRPr lang="en-AU" sz="2400" dirty="0"/>
          </a:p>
          <a:p>
            <a:endParaRPr lang="en-AU" sz="2400" dirty="0">
              <a:sym typeface="Wingdings" pitchFamily="2" charset="2"/>
            </a:endParaRPr>
          </a:p>
          <a:p>
            <a:pPr marL="342900" indent="-342900">
              <a:buFont typeface="Arial" panose="020B0604020202020204" pitchFamily="34" charset="0"/>
              <a:buChar char="•"/>
            </a:pPr>
            <a:r>
              <a:rPr lang="en-AU" sz="2400" dirty="0"/>
              <a:t>includes 3200 videos</a:t>
            </a:r>
          </a:p>
          <a:p>
            <a:pPr marL="342900" indent="-342900">
              <a:buFont typeface="Arial" panose="020B0604020202020204" pitchFamily="34" charset="0"/>
              <a:buChar char="•"/>
            </a:pPr>
            <a:r>
              <a:rPr lang="en-AU" sz="2400" dirty="0"/>
              <a:t>10 non-expert subjects executed 5 repetitions of 64 different types of signs</a:t>
            </a:r>
          </a:p>
          <a:p>
            <a:pPr marL="342900" indent="-342900">
              <a:buFont typeface="Arial" panose="020B0604020202020204" pitchFamily="34" charset="0"/>
              <a:buChar char="•"/>
            </a:pPr>
            <a:r>
              <a:rPr lang="en-AU" sz="2400" dirty="0"/>
              <a:t>Signs were selected among the most commonly used ones in the LSA lexicon</a:t>
            </a:r>
          </a:p>
          <a:p>
            <a:pPr marL="342900" indent="-342900">
              <a:buFont typeface="Arial" panose="020B0604020202020204" pitchFamily="34" charset="0"/>
              <a:buChar char="•"/>
            </a:pPr>
            <a:r>
              <a:rPr lang="en-AU" sz="2400" dirty="0"/>
              <a:t>Some signs are single handed and others using both hands</a:t>
            </a:r>
          </a:p>
          <a:p>
            <a:pPr marL="342900" indent="-342900">
              <a:buFont typeface="Arial" panose="020B0604020202020204" pitchFamily="34" charset="0"/>
              <a:buChar char="•"/>
            </a:pPr>
            <a:r>
              <a:rPr lang="en-AU" sz="2400" dirty="0"/>
              <a:t>For our experiment we use only eight signs using the right hand</a:t>
            </a:r>
          </a:p>
          <a:p>
            <a:endParaRPr lang="en-AU" sz="2400" b="0" i="0" dirty="0">
              <a:solidFill>
                <a:srgbClr val="515151"/>
              </a:solidFill>
              <a:effectLst/>
              <a:latin typeface="Fira Sans Light" panose="020F0302020204030204" pitchFamily="34" charset="0"/>
            </a:endParaRPr>
          </a:p>
          <a:p>
            <a:endParaRPr lang="en-AU" sz="2400" i="1" dirty="0">
              <a:solidFill>
                <a:srgbClr val="8C8C8C"/>
              </a:solidFill>
              <a:sym typeface="Wingdings" pitchFamily="2" charset="2"/>
            </a:endParaRPr>
          </a:p>
        </p:txBody>
      </p:sp>
      <p:pic>
        <p:nvPicPr>
          <p:cNvPr id="3" name="Picture 2" descr="Table, calendar&#10;&#10;Description automatically generated">
            <a:extLst>
              <a:ext uri="{FF2B5EF4-FFF2-40B4-BE49-F238E27FC236}">
                <a16:creationId xmlns:a16="http://schemas.microsoft.com/office/drawing/2014/main" id="{C31C3EA1-1E4E-F348-5BDC-1AD976108AC1}"/>
              </a:ext>
            </a:extLst>
          </p:cNvPr>
          <p:cNvPicPr>
            <a:picLocks noChangeAspect="1"/>
          </p:cNvPicPr>
          <p:nvPr/>
        </p:nvPicPr>
        <p:blipFill>
          <a:blip r:embed="rId3"/>
          <a:stretch>
            <a:fillRect/>
          </a:stretch>
        </p:blipFill>
        <p:spPr>
          <a:xfrm>
            <a:off x="9023873" y="2515516"/>
            <a:ext cx="2755628" cy="3903806"/>
          </a:xfrm>
          <a:prstGeom prst="rect">
            <a:avLst/>
          </a:prstGeom>
        </p:spPr>
      </p:pic>
    </p:spTree>
    <p:extLst>
      <p:ext uri="{BB962C8B-B14F-4D97-AF65-F5344CB8AC3E}">
        <p14:creationId xmlns:p14="http://schemas.microsoft.com/office/powerpoint/2010/main" val="60568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891401"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7684442" y="241806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891801" y="2698542"/>
            <a:ext cx="285065" cy="193753"/>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33679"/>
            <a:ext cx="3117305" cy="1895446"/>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3661050" y="5176818"/>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ResNet</a:t>
            </a:r>
            <a:r>
              <a:rPr lang="en-US" b="1" dirty="0">
                <a:latin typeface="Abadi MT Condensed Light" panose="020B0306030101010103" pitchFamily="34" charset="77"/>
              </a:rPr>
              <a:t> Unit </a:t>
            </a:r>
          </a:p>
        </p:txBody>
      </p:sp>
      <p:sp>
        <p:nvSpPr>
          <p:cNvPr id="28" name="TextBox 27">
            <a:extLst>
              <a:ext uri="{FF2B5EF4-FFF2-40B4-BE49-F238E27FC236}">
                <a16:creationId xmlns:a16="http://schemas.microsoft.com/office/drawing/2014/main" id="{459E48B2-11C7-2F29-F8C2-DCCF139A801C}"/>
              </a:ext>
            </a:extLst>
          </p:cNvPr>
          <p:cNvSpPr txBox="1"/>
          <p:nvPr/>
        </p:nvSpPr>
        <p:spPr>
          <a:xfrm>
            <a:off x="6104711" y="3813888"/>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
        <p:nvSpPr>
          <p:cNvPr id="76" name="TextBox 75">
            <a:extLst>
              <a:ext uri="{FF2B5EF4-FFF2-40B4-BE49-F238E27FC236}">
                <a16:creationId xmlns:a16="http://schemas.microsoft.com/office/drawing/2014/main" id="{BD249276-CE4F-92B3-949A-921C4BD9E965}"/>
              </a:ext>
            </a:extLst>
          </p:cNvPr>
          <p:cNvSpPr txBox="1"/>
          <p:nvPr/>
        </p:nvSpPr>
        <p:spPr>
          <a:xfrm>
            <a:off x="3924540" y="6459505"/>
            <a:ext cx="2440861" cy="369332"/>
          </a:xfrm>
          <a:prstGeom prst="rect">
            <a:avLst/>
          </a:prstGeom>
          <a:noFill/>
        </p:spPr>
        <p:txBody>
          <a:bodyPr wrap="none" rtlCol="0">
            <a:spAutoFit/>
          </a:bodyPr>
          <a:lstStyle/>
          <a:p>
            <a:r>
              <a:rPr lang="en-US" dirty="0">
                <a:latin typeface="Abadi MT Condensed Light" panose="020B0306030101010103" pitchFamily="34" charset="77"/>
              </a:rPr>
              <a:t>Context Encoding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7083596" y="3409389"/>
            <a:ext cx="424834" cy="2233508"/>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1"/>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1"/>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1"/>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2"/>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2"/>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2"/>
          <a:stretch>
            <a:fillRect/>
          </a:stretch>
        </p:blipFill>
        <p:spPr>
          <a:xfrm>
            <a:off x="3544166" y="1886517"/>
            <a:ext cx="831055" cy="1729676"/>
          </a:xfrm>
          <a:prstGeom prst="rect">
            <a:avLst/>
          </a:prstGeom>
        </p:spPr>
      </p:pic>
      <p:grpSp>
        <p:nvGrpSpPr>
          <p:cNvPr id="3" name="Group 2">
            <a:extLst>
              <a:ext uri="{FF2B5EF4-FFF2-40B4-BE49-F238E27FC236}">
                <a16:creationId xmlns:a16="http://schemas.microsoft.com/office/drawing/2014/main" id="{EF8392F1-7E2E-D2DC-4035-11BC9648E5E9}"/>
              </a:ext>
            </a:extLst>
          </p:cNvPr>
          <p:cNvGrpSpPr/>
          <p:nvPr/>
        </p:nvGrpSpPr>
        <p:grpSpPr>
          <a:xfrm>
            <a:off x="7243215" y="2439016"/>
            <a:ext cx="339872" cy="325031"/>
            <a:chOff x="8070173" y="4148619"/>
            <a:chExt cx="392957" cy="414398"/>
          </a:xfrm>
        </p:grpSpPr>
        <p:sp>
          <p:nvSpPr>
            <p:cNvPr id="4" name="Oval 3">
              <a:extLst>
                <a:ext uri="{FF2B5EF4-FFF2-40B4-BE49-F238E27FC236}">
                  <a16:creationId xmlns:a16="http://schemas.microsoft.com/office/drawing/2014/main" id="{212DA083-3142-08F8-7C19-4BB5D03CB5C5}"/>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5" name="Plus 4">
              <a:extLst>
                <a:ext uri="{FF2B5EF4-FFF2-40B4-BE49-F238E27FC236}">
                  <a16:creationId xmlns:a16="http://schemas.microsoft.com/office/drawing/2014/main" id="{5C95E495-EC84-BA9C-09EC-78554DE8801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6" name="Group 5">
            <a:extLst>
              <a:ext uri="{FF2B5EF4-FFF2-40B4-BE49-F238E27FC236}">
                <a16:creationId xmlns:a16="http://schemas.microsoft.com/office/drawing/2014/main" id="{638484B6-C8D5-E6BE-151C-DF53847A2F58}"/>
              </a:ext>
            </a:extLst>
          </p:cNvPr>
          <p:cNvGrpSpPr/>
          <p:nvPr/>
        </p:nvGrpSpPr>
        <p:grpSpPr>
          <a:xfrm>
            <a:off x="7277304" y="3010501"/>
            <a:ext cx="339872" cy="325031"/>
            <a:chOff x="8070173" y="4148619"/>
            <a:chExt cx="392957" cy="414398"/>
          </a:xfrm>
        </p:grpSpPr>
        <p:sp>
          <p:nvSpPr>
            <p:cNvPr id="7" name="Oval 6">
              <a:extLst>
                <a:ext uri="{FF2B5EF4-FFF2-40B4-BE49-F238E27FC236}">
                  <a16:creationId xmlns:a16="http://schemas.microsoft.com/office/drawing/2014/main" id="{B7AB84D1-179C-FAD4-5882-EF56D4B70E10}"/>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1" name="Plus 10">
              <a:extLst>
                <a:ext uri="{FF2B5EF4-FFF2-40B4-BE49-F238E27FC236}">
                  <a16:creationId xmlns:a16="http://schemas.microsoft.com/office/drawing/2014/main" id="{A4A250B5-2D9D-15E7-4D53-55ECBC5BD74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12" name="Group 11">
            <a:extLst>
              <a:ext uri="{FF2B5EF4-FFF2-40B4-BE49-F238E27FC236}">
                <a16:creationId xmlns:a16="http://schemas.microsoft.com/office/drawing/2014/main" id="{B399B6FC-9BB8-6DB4-CF5B-DB088A24C2BB}"/>
              </a:ext>
            </a:extLst>
          </p:cNvPr>
          <p:cNvGrpSpPr/>
          <p:nvPr/>
        </p:nvGrpSpPr>
        <p:grpSpPr>
          <a:xfrm>
            <a:off x="7231138" y="1978824"/>
            <a:ext cx="339872" cy="325031"/>
            <a:chOff x="8070173" y="4148619"/>
            <a:chExt cx="392957" cy="414398"/>
          </a:xfrm>
        </p:grpSpPr>
        <p:sp>
          <p:nvSpPr>
            <p:cNvPr id="13" name="Oval 12">
              <a:extLst>
                <a:ext uri="{FF2B5EF4-FFF2-40B4-BE49-F238E27FC236}">
                  <a16:creationId xmlns:a16="http://schemas.microsoft.com/office/drawing/2014/main" id="{CF514138-1791-3190-2C0B-85DD236041DB}"/>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5" name="Plus 14">
              <a:extLst>
                <a:ext uri="{FF2B5EF4-FFF2-40B4-BE49-F238E27FC236}">
                  <a16:creationId xmlns:a16="http://schemas.microsoft.com/office/drawing/2014/main" id="{072B745B-30DD-24E2-6AF8-A3A371F237E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sp>
        <p:nvSpPr>
          <p:cNvPr id="21" name="Rectangle 20">
            <a:extLst>
              <a:ext uri="{FF2B5EF4-FFF2-40B4-BE49-F238E27FC236}">
                <a16:creationId xmlns:a16="http://schemas.microsoft.com/office/drawing/2014/main" id="{EFB9058E-F935-08D3-3455-D7853B2E87C6}"/>
              </a:ext>
            </a:extLst>
          </p:cNvPr>
          <p:cNvSpPr/>
          <p:nvPr/>
        </p:nvSpPr>
        <p:spPr>
          <a:xfrm rot="16200000">
            <a:off x="4668117" y="5178987"/>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3" name="Rectangle 22">
            <a:extLst>
              <a:ext uri="{FF2B5EF4-FFF2-40B4-BE49-F238E27FC236}">
                <a16:creationId xmlns:a16="http://schemas.microsoft.com/office/drawing/2014/main" id="{562DBC57-5436-0FB1-FB75-DE8FAE7ABE95}"/>
              </a:ext>
            </a:extLst>
          </p:cNvPr>
          <p:cNvSpPr/>
          <p:nvPr/>
        </p:nvSpPr>
        <p:spPr>
          <a:xfrm rot="16200000">
            <a:off x="5668516" y="5182005"/>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6" name="Right Arrow 25">
            <a:extLst>
              <a:ext uri="{FF2B5EF4-FFF2-40B4-BE49-F238E27FC236}">
                <a16:creationId xmlns:a16="http://schemas.microsoft.com/office/drawing/2014/main" id="{0C1C2F21-70B2-3A22-04CE-7DB09EC95F59}"/>
              </a:ext>
            </a:extLst>
          </p:cNvPr>
          <p:cNvSpPr/>
          <p:nvPr/>
        </p:nvSpPr>
        <p:spPr>
          <a:xfrm>
            <a:off x="4766215" y="536810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ight Arrow 28">
            <a:extLst>
              <a:ext uri="{FF2B5EF4-FFF2-40B4-BE49-F238E27FC236}">
                <a16:creationId xmlns:a16="http://schemas.microsoft.com/office/drawing/2014/main" id="{936875EA-0598-1E40-321C-31CB597C97D8}"/>
              </a:ext>
            </a:extLst>
          </p:cNvPr>
          <p:cNvSpPr/>
          <p:nvPr/>
        </p:nvSpPr>
        <p:spPr>
          <a:xfrm>
            <a:off x="5755239" y="538874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457344C8-3DD1-8150-5768-4AC9D266B74C}"/>
              </a:ext>
            </a:extLst>
          </p:cNvPr>
          <p:cNvGrpSpPr/>
          <p:nvPr/>
        </p:nvGrpSpPr>
        <p:grpSpPr>
          <a:xfrm>
            <a:off x="7671529" y="2058251"/>
            <a:ext cx="298803" cy="1231105"/>
            <a:chOff x="4749863" y="2067220"/>
            <a:chExt cx="298803" cy="1231105"/>
          </a:xfrm>
        </p:grpSpPr>
        <p:sp>
          <p:nvSpPr>
            <p:cNvPr id="31" name="Right Arrow 30">
              <a:extLst>
                <a:ext uri="{FF2B5EF4-FFF2-40B4-BE49-F238E27FC236}">
                  <a16:creationId xmlns:a16="http://schemas.microsoft.com/office/drawing/2014/main" id="{8745D53F-A989-3623-240D-8D4BEF2B87DB}"/>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8F39AB80-1344-D177-C991-1F955EAF489B}"/>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a:extLst>
                <a:ext uri="{FF2B5EF4-FFF2-40B4-BE49-F238E27FC236}">
                  <a16:creationId xmlns:a16="http://schemas.microsoft.com/office/drawing/2014/main" id="{A44CE71B-71E5-D864-A713-76CE4E879199}"/>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9CB25FB9-FE4F-31D9-D8A2-DCCFB80BA09B}"/>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37B0068-65A8-001D-67C4-5C06DAF3858C}"/>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DCA5DB09-C50D-5FF2-AAFE-D3543F914A48}"/>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23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3564-3211-1B90-AF70-78C3BE49FBEA}"/>
              </a:ext>
            </a:extLst>
          </p:cNvPr>
          <p:cNvSpPr>
            <a:spLocks noGrp="1"/>
          </p:cNvSpPr>
          <p:nvPr>
            <p:ph type="title"/>
          </p:nvPr>
        </p:nvSpPr>
        <p:spPr/>
        <p:txBody>
          <a:bodyPr/>
          <a:lstStyle/>
          <a:p>
            <a:r>
              <a:rPr lang="en-US" dirty="0"/>
              <a:t>Results - GSOM</a:t>
            </a:r>
          </a:p>
        </p:txBody>
      </p:sp>
      <p:pic>
        <p:nvPicPr>
          <p:cNvPr id="5" name="Picture 4" descr="A picture containing chart&#10;&#10;Description automatically generated">
            <a:extLst>
              <a:ext uri="{FF2B5EF4-FFF2-40B4-BE49-F238E27FC236}">
                <a16:creationId xmlns:a16="http://schemas.microsoft.com/office/drawing/2014/main" id="{AC1FBCA8-749D-5D00-4A5E-1C4795AEA30C}"/>
              </a:ext>
            </a:extLst>
          </p:cNvPr>
          <p:cNvPicPr>
            <a:picLocks noChangeAspect="1"/>
          </p:cNvPicPr>
          <p:nvPr/>
        </p:nvPicPr>
        <p:blipFill>
          <a:blip r:embed="rId2"/>
          <a:stretch>
            <a:fillRect/>
          </a:stretch>
        </p:blipFill>
        <p:spPr>
          <a:xfrm>
            <a:off x="1676399" y="1247582"/>
            <a:ext cx="7136119" cy="5445985"/>
          </a:xfrm>
          <a:prstGeom prst="rect">
            <a:avLst/>
          </a:prstGeom>
        </p:spPr>
      </p:pic>
    </p:spTree>
    <p:extLst>
      <p:ext uri="{BB962C8B-B14F-4D97-AF65-F5344CB8AC3E}">
        <p14:creationId xmlns:p14="http://schemas.microsoft.com/office/powerpoint/2010/main" val="110349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Extensions</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123406"/>
            <a:ext cx="12274397"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v"/>
            </a:pPr>
            <a:r>
              <a:rPr lang="en-GB" sz="2400" dirty="0"/>
              <a:t>Extend classification task to a auto encoder</a:t>
            </a:r>
          </a:p>
          <a:p>
            <a:r>
              <a:rPr lang="en-GB" sz="2400" dirty="0"/>
              <a:t>	follow encoder decoder architecture</a:t>
            </a:r>
          </a:p>
          <a:p>
            <a:r>
              <a:rPr lang="en-GB" sz="2400" dirty="0"/>
              <a:t>	challenge : a. define deconvolution method for GCN</a:t>
            </a:r>
          </a:p>
          <a:p>
            <a:r>
              <a:rPr lang="en-GB" sz="2400" dirty="0"/>
              <a:t>		       b. should use pure GCN for both spatial and temporal feature modelling(3d GCN , used in ST-GCN paper)</a:t>
            </a:r>
          </a:p>
          <a:p>
            <a:r>
              <a:rPr lang="en-GB" sz="2400" dirty="0"/>
              <a:t>		       c. can use U-Net architecture</a:t>
            </a:r>
          </a:p>
          <a:p>
            <a:r>
              <a:rPr lang="en-GB" sz="2400" dirty="0"/>
              <a:t>		       </a:t>
            </a:r>
          </a:p>
          <a:p>
            <a:pPr marL="342900" indent="-342900">
              <a:buFont typeface="Wingdings" pitchFamily="2" charset="2"/>
              <a:buChar char="v"/>
            </a:pPr>
            <a:r>
              <a:rPr lang="en-GB" sz="2400" dirty="0"/>
              <a:t>Use another data set</a:t>
            </a:r>
          </a:p>
          <a:p>
            <a:r>
              <a:rPr lang="en-GB" sz="2400" dirty="0"/>
              <a:t>	CMU data set (motion capture data)</a:t>
            </a:r>
          </a:p>
          <a:p>
            <a:endParaRPr lang="en-GB" sz="2400" dirty="0"/>
          </a:p>
          <a:p>
            <a:pPr marL="342900" indent="-342900">
              <a:buFont typeface="Wingdings" pitchFamily="2" charset="2"/>
              <a:buChar char="v"/>
            </a:pPr>
            <a:r>
              <a:rPr lang="en-GB" sz="2400" dirty="0"/>
              <a:t>Potential other experiments? </a:t>
            </a:r>
          </a:p>
          <a:p>
            <a:pPr marL="342900" indent="-342900">
              <a:buFont typeface="Wingdings" pitchFamily="2" charset="2"/>
              <a:buChar char="v"/>
            </a:pPr>
            <a:r>
              <a:rPr lang="en-GB" sz="2400" dirty="0"/>
              <a:t>How to measure the cluster purity in GSOM/ evaluate quality of GSOM output</a:t>
            </a:r>
          </a:p>
          <a:p>
            <a:pPr marL="342900" indent="-342900">
              <a:buFont typeface="Wingdings" pitchFamily="2" charset="2"/>
              <a:buChar char="v"/>
            </a:pPr>
            <a:endParaRPr lang="en-GB" sz="2400" dirty="0"/>
          </a:p>
          <a:p>
            <a:pPr marL="342900" indent="-342900">
              <a:buFont typeface="Wingdings" pitchFamily="2" charset="2"/>
              <a:buChar char="v"/>
            </a:pPr>
            <a:r>
              <a:rPr lang="en-GB" sz="2400" dirty="0"/>
              <a:t>Topic </a:t>
            </a:r>
          </a:p>
          <a:p>
            <a:pPr marL="800100" lvl="1" indent="-342900">
              <a:buFont typeface="Wingdings" pitchFamily="2" charset="2"/>
              <a:buChar char="v"/>
            </a:pPr>
            <a:r>
              <a:rPr lang="en-GB" sz="2400" dirty="0"/>
              <a:t>Semi-supervised neural network for video classification using graph convolution</a:t>
            </a:r>
          </a:p>
          <a:p>
            <a:endParaRPr lang="en-GB" sz="2400" dirty="0"/>
          </a:p>
        </p:txBody>
      </p:sp>
    </p:spTree>
    <p:extLst>
      <p:ext uri="{BB962C8B-B14F-4D97-AF65-F5344CB8AC3E}">
        <p14:creationId xmlns:p14="http://schemas.microsoft.com/office/powerpoint/2010/main" val="132839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U net Architecture</a:t>
            </a:r>
          </a:p>
        </p:txBody>
      </p:sp>
      <p:pic>
        <p:nvPicPr>
          <p:cNvPr id="3" name="Picture 2" descr="Diagram&#10;&#10;Description automatically generated">
            <a:extLst>
              <a:ext uri="{FF2B5EF4-FFF2-40B4-BE49-F238E27FC236}">
                <a16:creationId xmlns:a16="http://schemas.microsoft.com/office/drawing/2014/main" id="{1BF7DA0A-8D8E-2052-E114-CFB13BB3AC12}"/>
              </a:ext>
            </a:extLst>
          </p:cNvPr>
          <p:cNvPicPr>
            <a:picLocks noChangeAspect="1"/>
          </p:cNvPicPr>
          <p:nvPr/>
        </p:nvPicPr>
        <p:blipFill>
          <a:blip r:embed="rId3"/>
          <a:stretch>
            <a:fillRect/>
          </a:stretch>
        </p:blipFill>
        <p:spPr>
          <a:xfrm>
            <a:off x="2209800" y="1123406"/>
            <a:ext cx="7772400" cy="5140584"/>
          </a:xfrm>
          <a:prstGeom prst="rect">
            <a:avLst/>
          </a:prstGeom>
        </p:spPr>
      </p:pic>
    </p:spTree>
    <p:extLst>
      <p:ext uri="{BB962C8B-B14F-4D97-AF65-F5344CB8AC3E}">
        <p14:creationId xmlns:p14="http://schemas.microsoft.com/office/powerpoint/2010/main" val="51228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Encoder Decoder Architecture</a:t>
            </a:r>
          </a:p>
        </p:txBody>
      </p:sp>
      <p:pic>
        <p:nvPicPr>
          <p:cNvPr id="2" name="Picture 1">
            <a:extLst>
              <a:ext uri="{FF2B5EF4-FFF2-40B4-BE49-F238E27FC236}">
                <a16:creationId xmlns:a16="http://schemas.microsoft.com/office/drawing/2014/main" id="{9A5FA549-042E-73AB-B4B4-BC05E53DE675}"/>
              </a:ext>
            </a:extLst>
          </p:cNvPr>
          <p:cNvPicPr>
            <a:picLocks noChangeAspect="1"/>
          </p:cNvPicPr>
          <p:nvPr/>
        </p:nvPicPr>
        <p:blipFill>
          <a:blip r:embed="rId3"/>
          <a:stretch>
            <a:fillRect/>
          </a:stretch>
        </p:blipFill>
        <p:spPr>
          <a:xfrm>
            <a:off x="2389066" y="1108808"/>
            <a:ext cx="7188688" cy="4837564"/>
          </a:xfrm>
          <a:prstGeom prst="rect">
            <a:avLst/>
          </a:prstGeom>
        </p:spPr>
      </p:pic>
      <p:pic>
        <p:nvPicPr>
          <p:cNvPr id="5" name="Picture 4" descr="A person wearing a hat&#10;&#10;Description automatically generated with medium confidence">
            <a:extLst>
              <a:ext uri="{FF2B5EF4-FFF2-40B4-BE49-F238E27FC236}">
                <a16:creationId xmlns:a16="http://schemas.microsoft.com/office/drawing/2014/main" id="{D88A7D9B-D8F3-0BE9-21CE-443A548BC8B1}"/>
              </a:ext>
            </a:extLst>
          </p:cNvPr>
          <p:cNvPicPr>
            <a:picLocks noChangeAspect="1"/>
          </p:cNvPicPr>
          <p:nvPr/>
        </p:nvPicPr>
        <p:blipFill>
          <a:blip r:embed="rId4"/>
          <a:stretch>
            <a:fillRect/>
          </a:stretch>
        </p:blipFill>
        <p:spPr>
          <a:xfrm>
            <a:off x="210680" y="1117446"/>
            <a:ext cx="1798746" cy="1819186"/>
          </a:xfrm>
          <a:prstGeom prst="rect">
            <a:avLst/>
          </a:prstGeom>
        </p:spPr>
      </p:pic>
      <p:pic>
        <p:nvPicPr>
          <p:cNvPr id="10" name="Picture 9" descr="A person wearing a hat&#10;&#10;Description automatically generated with medium confidence">
            <a:extLst>
              <a:ext uri="{FF2B5EF4-FFF2-40B4-BE49-F238E27FC236}">
                <a16:creationId xmlns:a16="http://schemas.microsoft.com/office/drawing/2014/main" id="{3ADA6C03-4009-6CD3-8F5B-7B97E89FD48D}"/>
              </a:ext>
            </a:extLst>
          </p:cNvPr>
          <p:cNvPicPr>
            <a:picLocks noChangeAspect="1"/>
          </p:cNvPicPr>
          <p:nvPr/>
        </p:nvPicPr>
        <p:blipFill>
          <a:blip r:embed="rId5"/>
          <a:stretch>
            <a:fillRect/>
          </a:stretch>
        </p:blipFill>
        <p:spPr>
          <a:xfrm>
            <a:off x="226041" y="3635873"/>
            <a:ext cx="1798747" cy="1880508"/>
          </a:xfrm>
          <a:prstGeom prst="rect">
            <a:avLst/>
          </a:prstGeom>
        </p:spPr>
      </p:pic>
      <p:pic>
        <p:nvPicPr>
          <p:cNvPr id="11" name="Picture 10" descr="A person wearing a hat&#10;&#10;Description automatically generated with medium confidence">
            <a:extLst>
              <a:ext uri="{FF2B5EF4-FFF2-40B4-BE49-F238E27FC236}">
                <a16:creationId xmlns:a16="http://schemas.microsoft.com/office/drawing/2014/main" id="{7D71ACB3-0EAD-FBD3-D217-7AAA35300101}"/>
              </a:ext>
            </a:extLst>
          </p:cNvPr>
          <p:cNvPicPr>
            <a:picLocks noChangeAspect="1"/>
          </p:cNvPicPr>
          <p:nvPr/>
        </p:nvPicPr>
        <p:blipFill>
          <a:blip r:embed="rId4"/>
          <a:stretch>
            <a:fillRect/>
          </a:stretch>
        </p:blipFill>
        <p:spPr>
          <a:xfrm>
            <a:off x="10107789" y="2373844"/>
            <a:ext cx="1744577" cy="1764402"/>
          </a:xfrm>
          <a:prstGeom prst="rect">
            <a:avLst/>
          </a:prstGeom>
        </p:spPr>
      </p:pic>
      <p:sp>
        <p:nvSpPr>
          <p:cNvPr id="14" name="Down Arrow 13">
            <a:extLst>
              <a:ext uri="{FF2B5EF4-FFF2-40B4-BE49-F238E27FC236}">
                <a16:creationId xmlns:a16="http://schemas.microsoft.com/office/drawing/2014/main" id="{F303F751-1A6F-BF9F-EA26-0AB827EAD0FA}"/>
              </a:ext>
            </a:extLst>
          </p:cNvPr>
          <p:cNvSpPr/>
          <p:nvPr/>
        </p:nvSpPr>
        <p:spPr>
          <a:xfrm>
            <a:off x="1027991" y="3122021"/>
            <a:ext cx="179486" cy="39272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Down Arrow 14">
            <a:extLst>
              <a:ext uri="{FF2B5EF4-FFF2-40B4-BE49-F238E27FC236}">
                <a16:creationId xmlns:a16="http://schemas.microsoft.com/office/drawing/2014/main" id="{FFCD3564-4C23-2B5E-347D-16AE8390052A}"/>
              </a:ext>
            </a:extLst>
          </p:cNvPr>
          <p:cNvSpPr/>
          <p:nvPr/>
        </p:nvSpPr>
        <p:spPr>
          <a:xfrm rot="16200000">
            <a:off x="2107714" y="4056184"/>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A1968F52-62B2-EB7A-6D96-C3EE005AED85}"/>
              </a:ext>
            </a:extLst>
          </p:cNvPr>
          <p:cNvSpPr/>
          <p:nvPr/>
        </p:nvSpPr>
        <p:spPr>
          <a:xfrm rot="16200000">
            <a:off x="9750753" y="3247555"/>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4498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1123406"/>
            <a:ext cx="953814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2 : Getting the frame representation using GNN</a:t>
            </a:r>
          </a:p>
          <a:p>
            <a:endParaRPr lang="en-GB" sz="2400" dirty="0"/>
          </a:p>
          <a:p>
            <a:r>
              <a:rPr lang="en-GB" sz="2400" dirty="0"/>
              <a:t>Methods : 1. Obtaining global graph representation using Graph Spectral Theory</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Text&#10;&#10;Description automatically generated">
            <a:extLst>
              <a:ext uri="{FF2B5EF4-FFF2-40B4-BE49-F238E27FC236}">
                <a16:creationId xmlns:a16="http://schemas.microsoft.com/office/drawing/2014/main" id="{F3341F3D-E980-7FE6-EAE8-133335F97554}"/>
              </a:ext>
            </a:extLst>
          </p:cNvPr>
          <p:cNvPicPr>
            <a:picLocks noChangeAspect="1"/>
          </p:cNvPicPr>
          <p:nvPr/>
        </p:nvPicPr>
        <p:blipFill>
          <a:blip r:embed="rId3"/>
          <a:stretch>
            <a:fillRect/>
          </a:stretch>
        </p:blipFill>
        <p:spPr>
          <a:xfrm>
            <a:off x="0" y="2885486"/>
            <a:ext cx="5062440" cy="1087027"/>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7F5F721C-ECD7-3E6A-8895-EF167FBDF0CB}"/>
              </a:ext>
            </a:extLst>
          </p:cNvPr>
          <p:cNvPicPr>
            <a:picLocks noChangeAspect="1"/>
          </p:cNvPicPr>
          <p:nvPr/>
        </p:nvPicPr>
        <p:blipFill>
          <a:blip r:embed="rId4"/>
          <a:stretch>
            <a:fillRect/>
          </a:stretch>
        </p:blipFill>
        <p:spPr>
          <a:xfrm>
            <a:off x="588041" y="4067826"/>
            <a:ext cx="2070100" cy="457200"/>
          </a:xfrm>
          <a:prstGeom prst="rect">
            <a:avLst/>
          </a:prstGeom>
        </p:spPr>
      </p:pic>
      <p:pic>
        <p:nvPicPr>
          <p:cNvPr id="7" name="Picture 6" descr="Diagram&#10;&#10;Description automatically generated">
            <a:extLst>
              <a:ext uri="{FF2B5EF4-FFF2-40B4-BE49-F238E27FC236}">
                <a16:creationId xmlns:a16="http://schemas.microsoft.com/office/drawing/2014/main" id="{6F7545B0-3551-EFA5-7B7C-DA6D2562DD2D}"/>
              </a:ext>
            </a:extLst>
          </p:cNvPr>
          <p:cNvPicPr>
            <a:picLocks noChangeAspect="1"/>
          </p:cNvPicPr>
          <p:nvPr/>
        </p:nvPicPr>
        <p:blipFill>
          <a:blip r:embed="rId5"/>
          <a:stretch>
            <a:fillRect/>
          </a:stretch>
        </p:blipFill>
        <p:spPr>
          <a:xfrm>
            <a:off x="6527148" y="3307645"/>
            <a:ext cx="5280062" cy="3170294"/>
          </a:xfrm>
          <a:prstGeom prst="rect">
            <a:avLst/>
          </a:prstGeom>
        </p:spPr>
      </p:pic>
      <p:pic>
        <p:nvPicPr>
          <p:cNvPr id="10" name="Picture 9">
            <a:extLst>
              <a:ext uri="{FF2B5EF4-FFF2-40B4-BE49-F238E27FC236}">
                <a16:creationId xmlns:a16="http://schemas.microsoft.com/office/drawing/2014/main" id="{4A226913-5354-A12E-F8A3-159C888F9FBC}"/>
              </a:ext>
            </a:extLst>
          </p:cNvPr>
          <p:cNvPicPr>
            <a:picLocks noChangeAspect="1"/>
          </p:cNvPicPr>
          <p:nvPr/>
        </p:nvPicPr>
        <p:blipFill>
          <a:blip r:embed="rId6"/>
          <a:stretch>
            <a:fillRect/>
          </a:stretch>
        </p:blipFill>
        <p:spPr>
          <a:xfrm>
            <a:off x="3457160" y="4144619"/>
            <a:ext cx="2337634" cy="2287543"/>
          </a:xfrm>
          <a:prstGeom prst="rect">
            <a:avLst/>
          </a:prstGeom>
        </p:spPr>
      </p:pic>
    </p:spTree>
    <p:extLst>
      <p:ext uri="{BB962C8B-B14F-4D97-AF65-F5344CB8AC3E}">
        <p14:creationId xmlns:p14="http://schemas.microsoft.com/office/powerpoint/2010/main" val="399867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438794" y="1002838"/>
            <a:ext cx="953814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Methods : 2. Obtaining latent representation using GCN operation over local neighbourhood </a:t>
            </a:r>
          </a:p>
          <a:p>
            <a:r>
              <a:rPr lang="en-GB" sz="2400" dirty="0"/>
              <a:t>Ex: random walk algorithm, k-hop neighbourhood </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2" name="Picture 1" descr="Diagram&#10;&#10;Description automatically generated">
            <a:extLst>
              <a:ext uri="{FF2B5EF4-FFF2-40B4-BE49-F238E27FC236}">
                <a16:creationId xmlns:a16="http://schemas.microsoft.com/office/drawing/2014/main" id="{C63BAAD3-FB4A-9E63-F694-5789F4A2AE16}"/>
              </a:ext>
            </a:extLst>
          </p:cNvPr>
          <p:cNvPicPr>
            <a:picLocks noChangeAspect="1"/>
          </p:cNvPicPr>
          <p:nvPr/>
        </p:nvPicPr>
        <p:blipFill>
          <a:blip r:embed="rId3"/>
          <a:stretch>
            <a:fillRect/>
          </a:stretch>
        </p:blipFill>
        <p:spPr>
          <a:xfrm>
            <a:off x="2668304" y="2125980"/>
            <a:ext cx="7518400" cy="2971800"/>
          </a:xfrm>
          <a:prstGeom prst="rect">
            <a:avLst/>
          </a:prstGeom>
        </p:spPr>
      </p:pic>
      <p:sp>
        <p:nvSpPr>
          <p:cNvPr id="5" name="Rectangle 4">
            <a:extLst>
              <a:ext uri="{FF2B5EF4-FFF2-40B4-BE49-F238E27FC236}">
                <a16:creationId xmlns:a16="http://schemas.microsoft.com/office/drawing/2014/main" id="{6B4E4911-243E-B447-9053-9F0FA629F8D0}"/>
              </a:ext>
            </a:extLst>
          </p:cNvPr>
          <p:cNvSpPr/>
          <p:nvPr/>
        </p:nvSpPr>
        <p:spPr>
          <a:xfrm>
            <a:off x="2076995" y="2455816"/>
            <a:ext cx="4467497" cy="2821577"/>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5E9134E9-145C-42C9-43F8-56A0774C3DA4}"/>
              </a:ext>
            </a:extLst>
          </p:cNvPr>
          <p:cNvSpPr txBox="1"/>
          <p:nvPr/>
        </p:nvSpPr>
        <p:spPr>
          <a:xfrm>
            <a:off x="4018575" y="5617471"/>
            <a:ext cx="4817857" cy="369332"/>
          </a:xfrm>
          <a:prstGeom prst="rect">
            <a:avLst/>
          </a:prstGeom>
          <a:noFill/>
        </p:spPr>
        <p:txBody>
          <a:bodyPr wrap="none" rtlCol="0">
            <a:spAutoFit/>
          </a:bodyPr>
          <a:lstStyle/>
          <a:p>
            <a:r>
              <a:rPr lang="en-US" dirty="0"/>
              <a:t>General Vector Representation of Human Posture</a:t>
            </a:r>
          </a:p>
        </p:txBody>
      </p:sp>
      <p:pic>
        <p:nvPicPr>
          <p:cNvPr id="11" name="Picture 10" descr="Diagram&#10;&#10;Description automatically generated with medium confidence">
            <a:extLst>
              <a:ext uri="{FF2B5EF4-FFF2-40B4-BE49-F238E27FC236}">
                <a16:creationId xmlns:a16="http://schemas.microsoft.com/office/drawing/2014/main" id="{8A1E6EB7-7C0A-E325-CFCE-3A52C9F8A776}"/>
              </a:ext>
            </a:extLst>
          </p:cNvPr>
          <p:cNvPicPr>
            <a:picLocks noChangeAspect="1"/>
          </p:cNvPicPr>
          <p:nvPr/>
        </p:nvPicPr>
        <p:blipFill>
          <a:blip r:embed="rId4"/>
          <a:stretch>
            <a:fillRect/>
          </a:stretch>
        </p:blipFill>
        <p:spPr>
          <a:xfrm>
            <a:off x="5707237" y="5986803"/>
            <a:ext cx="1674509" cy="871197"/>
          </a:xfrm>
          <a:prstGeom prst="rect">
            <a:avLst/>
          </a:prstGeom>
        </p:spPr>
      </p:pic>
      <p:sp>
        <p:nvSpPr>
          <p:cNvPr id="12" name="Down Arrow 11">
            <a:extLst>
              <a:ext uri="{FF2B5EF4-FFF2-40B4-BE49-F238E27FC236}">
                <a16:creationId xmlns:a16="http://schemas.microsoft.com/office/drawing/2014/main" id="{29AF8C95-BB87-F14D-4C46-5CFF5E4DC6CE}"/>
              </a:ext>
            </a:extLst>
          </p:cNvPr>
          <p:cNvSpPr/>
          <p:nvPr/>
        </p:nvSpPr>
        <p:spPr>
          <a:xfrm>
            <a:off x="6096000" y="5357114"/>
            <a:ext cx="226423" cy="3400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03D5ED-E951-BC65-A9BD-0B00299740F3}"/>
              </a:ext>
            </a:extLst>
          </p:cNvPr>
          <p:cNvPicPr>
            <a:picLocks noChangeAspect="1"/>
          </p:cNvPicPr>
          <p:nvPr/>
        </p:nvPicPr>
        <p:blipFill>
          <a:blip r:embed="rId5"/>
          <a:stretch>
            <a:fillRect/>
          </a:stretch>
        </p:blipFill>
        <p:spPr>
          <a:xfrm>
            <a:off x="57642" y="2582921"/>
            <a:ext cx="2610662" cy="2554720"/>
          </a:xfrm>
          <a:prstGeom prst="rect">
            <a:avLst/>
          </a:prstGeom>
        </p:spPr>
      </p:pic>
    </p:spTree>
    <p:extLst>
      <p:ext uri="{BB962C8B-B14F-4D97-AF65-F5344CB8AC3E}">
        <p14:creationId xmlns:p14="http://schemas.microsoft.com/office/powerpoint/2010/main" val="198137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702888" y="1149873"/>
            <a:ext cx="78899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a:t>
            </a:r>
          </a:p>
          <a:p>
            <a:endParaRPr lang="en-GB" sz="2400" dirty="0"/>
          </a:p>
        </p:txBody>
      </p:sp>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3"/>
          <a:stretch>
            <a:fillRect/>
          </a:stretch>
        </p:blipFill>
        <p:spPr>
          <a:xfrm>
            <a:off x="511628" y="2350202"/>
            <a:ext cx="9402311" cy="2613920"/>
          </a:xfrm>
          <a:prstGeom prst="rect">
            <a:avLst/>
          </a:prstGeom>
        </p:spPr>
      </p:pic>
    </p:spTree>
    <p:extLst>
      <p:ext uri="{BB962C8B-B14F-4D97-AF65-F5344CB8AC3E}">
        <p14:creationId xmlns:p14="http://schemas.microsoft.com/office/powerpoint/2010/main" val="120566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3734236" y="982245"/>
            <a:ext cx="3136827" cy="2819046"/>
            <a:chOff x="8016783" y="1527395"/>
            <a:chExt cx="3439341" cy="3037448"/>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8016783" y="1527395"/>
              <a:ext cx="3439341" cy="2800338"/>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595709" y="4195511"/>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p:grpSp>
        <p:nvGrpSpPr>
          <p:cNvPr id="15" name="Group 14">
            <a:extLst>
              <a:ext uri="{FF2B5EF4-FFF2-40B4-BE49-F238E27FC236}">
                <a16:creationId xmlns:a16="http://schemas.microsoft.com/office/drawing/2014/main" id="{238DBE22-452A-4901-2220-D0A6AE52E73A}"/>
              </a:ext>
            </a:extLst>
          </p:cNvPr>
          <p:cNvGrpSpPr/>
          <p:nvPr/>
        </p:nvGrpSpPr>
        <p:grpSpPr>
          <a:xfrm>
            <a:off x="6651809" y="4852307"/>
            <a:ext cx="4229551" cy="1670658"/>
            <a:chOff x="339634" y="4161687"/>
            <a:chExt cx="6590915" cy="2510439"/>
          </a:xfrm>
        </p:grpSpPr>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4"/>
            <a:stretch>
              <a:fillRect/>
            </a:stretch>
          </p:blipFill>
          <p:spPr>
            <a:xfrm>
              <a:off x="339634" y="4161687"/>
              <a:ext cx="6590915" cy="1832329"/>
            </a:xfrm>
            <a:prstGeom prst="rect">
              <a:avLst/>
            </a:prstGeom>
          </p:spPr>
        </p:pic>
        <p:sp>
          <p:nvSpPr>
            <p:cNvPr id="10" name="TextBox 9">
              <a:extLst>
                <a:ext uri="{FF2B5EF4-FFF2-40B4-BE49-F238E27FC236}">
                  <a16:creationId xmlns:a16="http://schemas.microsoft.com/office/drawing/2014/main" id="{C7517194-2735-849E-4D28-5C46F0520D3C}"/>
                </a:ext>
              </a:extLst>
            </p:cNvPr>
            <p:cNvSpPr txBox="1"/>
            <p:nvPr/>
          </p:nvSpPr>
          <p:spPr>
            <a:xfrm>
              <a:off x="1212114" y="6117144"/>
              <a:ext cx="5494517" cy="5549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Computer Vision Data Processing</a:t>
              </a:r>
            </a:p>
          </p:txBody>
        </p:sp>
        <p:sp>
          <p:nvSpPr>
            <p:cNvPr id="12" name="Rectangle 11">
              <a:extLst>
                <a:ext uri="{FF2B5EF4-FFF2-40B4-BE49-F238E27FC236}">
                  <a16:creationId xmlns:a16="http://schemas.microsoft.com/office/drawing/2014/main" id="{D28E5BE0-7AF5-2C79-E48B-ACC90A69F53F}"/>
                </a:ext>
              </a:extLst>
            </p:cNvPr>
            <p:cNvSpPr/>
            <p:nvPr/>
          </p:nvSpPr>
          <p:spPr>
            <a:xfrm>
              <a:off x="4637314" y="4327733"/>
              <a:ext cx="2293235" cy="1666283"/>
            </a:xfrm>
            <a:prstGeom prst="rect">
              <a:avLst/>
            </a:prstGeom>
            <a:solidFill>
              <a:srgbClr val="3A60A8">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6B5CC50-02F5-4B1A-CAA8-B26ECF999730}"/>
              </a:ext>
            </a:extLst>
          </p:cNvPr>
          <p:cNvGrpSpPr/>
          <p:nvPr/>
        </p:nvGrpSpPr>
        <p:grpSpPr>
          <a:xfrm>
            <a:off x="4035270" y="4962807"/>
            <a:ext cx="2287122" cy="1797550"/>
            <a:chOff x="1940162" y="2373421"/>
            <a:chExt cx="2757097" cy="1888626"/>
          </a:xfrm>
        </p:grpSpPr>
        <p:sp>
          <p:nvSpPr>
            <p:cNvPr id="7" name="TextBox 6">
              <a:extLst>
                <a:ext uri="{FF2B5EF4-FFF2-40B4-BE49-F238E27FC236}">
                  <a16:creationId xmlns:a16="http://schemas.microsoft.com/office/drawing/2014/main" id="{F1144D58-435F-ED38-D02F-52B8748D5372}"/>
                </a:ext>
              </a:extLst>
            </p:cNvPr>
            <p:cNvSpPr txBox="1"/>
            <p:nvPr/>
          </p:nvSpPr>
          <p:spPr>
            <a:xfrm>
              <a:off x="2106315" y="3582969"/>
              <a:ext cx="2424791" cy="679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Accelerometer Data Processing</a:t>
              </a:r>
            </a:p>
          </p:txBody>
        </p:sp>
        <p:pic>
          <p:nvPicPr>
            <p:cNvPr id="14" name="Picture 13" descr="Diagram&#10;&#10;Description automatically generated">
              <a:extLst>
                <a:ext uri="{FF2B5EF4-FFF2-40B4-BE49-F238E27FC236}">
                  <a16:creationId xmlns:a16="http://schemas.microsoft.com/office/drawing/2014/main" id="{EF46BB45-16BD-48B2-898F-7C49CD72A018}"/>
                </a:ext>
              </a:extLst>
            </p:cNvPr>
            <p:cNvPicPr>
              <a:picLocks noChangeAspect="1"/>
            </p:cNvPicPr>
            <p:nvPr/>
          </p:nvPicPr>
          <p:blipFill>
            <a:blip r:embed="rId5"/>
            <a:stretch>
              <a:fillRect/>
            </a:stretch>
          </p:blipFill>
          <p:spPr>
            <a:xfrm>
              <a:off x="1940162" y="2373421"/>
              <a:ext cx="2757097" cy="1332457"/>
            </a:xfrm>
            <a:prstGeom prst="rect">
              <a:avLst/>
            </a:prstGeom>
          </p:spPr>
        </p:pic>
      </p:grpSp>
      <p:grpSp>
        <p:nvGrpSpPr>
          <p:cNvPr id="18" name="Group 17">
            <a:extLst>
              <a:ext uri="{FF2B5EF4-FFF2-40B4-BE49-F238E27FC236}">
                <a16:creationId xmlns:a16="http://schemas.microsoft.com/office/drawing/2014/main" id="{8AB83B73-799C-2CC6-8A72-A74822F038EA}"/>
              </a:ext>
            </a:extLst>
          </p:cNvPr>
          <p:cNvGrpSpPr/>
          <p:nvPr/>
        </p:nvGrpSpPr>
        <p:grpSpPr>
          <a:xfrm>
            <a:off x="659839" y="5044260"/>
            <a:ext cx="2386425" cy="1781245"/>
            <a:chOff x="2440339" y="2362773"/>
            <a:chExt cx="2386425" cy="1781245"/>
          </a:xfrm>
        </p:grpSpPr>
        <p:sp>
          <p:nvSpPr>
            <p:cNvPr id="19" name="TextBox 18">
              <a:extLst>
                <a:ext uri="{FF2B5EF4-FFF2-40B4-BE49-F238E27FC236}">
                  <a16:creationId xmlns:a16="http://schemas.microsoft.com/office/drawing/2014/main" id="{8766E6FB-1ED7-8C1D-6A33-AB9BB641FAF2}"/>
                </a:ext>
              </a:extLst>
            </p:cNvPr>
            <p:cNvSpPr txBox="1"/>
            <p:nvPr/>
          </p:nvSpPr>
          <p:spPr>
            <a:xfrm>
              <a:off x="2440339" y="3497687"/>
              <a:ext cx="2348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Experience Sampling</a:t>
              </a:r>
            </a:p>
            <a:p>
              <a:r>
                <a:rPr lang="en-GB" dirty="0"/>
                <a:t> Data Processing</a:t>
              </a:r>
            </a:p>
          </p:txBody>
        </p:sp>
        <p:pic>
          <p:nvPicPr>
            <p:cNvPr id="20" name="Picture 19" descr="Diagram&#10;&#10;Description automatically generated">
              <a:extLst>
                <a:ext uri="{FF2B5EF4-FFF2-40B4-BE49-F238E27FC236}">
                  <a16:creationId xmlns:a16="http://schemas.microsoft.com/office/drawing/2014/main" id="{24039B22-BE69-82C6-3ADA-382E5697C44F}"/>
                </a:ext>
              </a:extLst>
            </p:cNvPr>
            <p:cNvPicPr>
              <a:picLocks noChangeAspect="1"/>
            </p:cNvPicPr>
            <p:nvPr/>
          </p:nvPicPr>
          <p:blipFill>
            <a:blip r:embed="rId5"/>
            <a:stretch>
              <a:fillRect/>
            </a:stretch>
          </p:blipFill>
          <p:spPr>
            <a:xfrm>
              <a:off x="2478472" y="2362773"/>
              <a:ext cx="2348292" cy="113488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7"/>
              <a:stretch>
                <a:fillRect/>
              </a:stretch>
            </p:blipFill>
            <p:spPr>
              <a:xfrm>
                <a:off x="-134706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2F64A686-DA82-439E-D491-E2934E56C6C0}"/>
                  </a:ext>
                </a:extLst>
              </p14:cNvPr>
              <p14:cNvContentPartPr/>
              <p14:nvPr/>
            </p14:nvContentPartPr>
            <p14:xfrm>
              <a:off x="2765571" y="4810834"/>
              <a:ext cx="321840" cy="431280"/>
            </p14:xfrm>
          </p:contentPart>
        </mc:Choice>
        <mc:Fallback xmlns="">
          <p:pic>
            <p:nvPicPr>
              <p:cNvPr id="44" name="Ink 43">
                <a:extLst>
                  <a:ext uri="{FF2B5EF4-FFF2-40B4-BE49-F238E27FC236}">
                    <a16:creationId xmlns:a16="http://schemas.microsoft.com/office/drawing/2014/main" id="{2F64A686-DA82-439E-D491-E2934E56C6C0}"/>
                  </a:ext>
                </a:extLst>
              </p:cNvPr>
              <p:cNvPicPr/>
              <p:nvPr/>
            </p:nvPicPr>
            <p:blipFill>
              <a:blip r:embed="rId9"/>
              <a:stretch>
                <a:fillRect/>
              </a:stretch>
            </p:blipFill>
            <p:spPr>
              <a:xfrm>
                <a:off x="2729571" y="4775194"/>
                <a:ext cx="3934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34430C04-691D-B5ED-D78B-BB858308CB9E}"/>
                  </a:ext>
                </a:extLst>
              </p14:cNvPr>
              <p14:cNvContentPartPr/>
              <p14:nvPr/>
            </p14:nvContentPartPr>
            <p14:xfrm>
              <a:off x="6046251" y="3159514"/>
              <a:ext cx="360" cy="360"/>
            </p14:xfrm>
          </p:contentPart>
        </mc:Choice>
        <mc:Fallback xmlns="">
          <p:pic>
            <p:nvPicPr>
              <p:cNvPr id="51" name="Ink 50">
                <a:extLst>
                  <a:ext uri="{FF2B5EF4-FFF2-40B4-BE49-F238E27FC236}">
                    <a16:creationId xmlns:a16="http://schemas.microsoft.com/office/drawing/2014/main" id="{34430C04-691D-B5ED-D78B-BB858308CB9E}"/>
                  </a:ext>
                </a:extLst>
              </p:cNvPr>
              <p:cNvPicPr/>
              <p:nvPr/>
            </p:nvPicPr>
            <p:blipFill>
              <a:blip r:embed="rId7"/>
              <a:stretch>
                <a:fillRect/>
              </a:stretch>
            </p:blipFill>
            <p:spPr>
              <a:xfrm>
                <a:off x="6010251" y="3123874"/>
                <a:ext cx="72000" cy="72000"/>
              </a:xfrm>
              <a:prstGeom prst="rect">
                <a:avLst/>
              </a:prstGeom>
            </p:spPr>
          </p:pic>
        </mc:Fallback>
      </mc:AlternateContent>
      <p:grpSp>
        <p:nvGrpSpPr>
          <p:cNvPr id="54" name="Group 53">
            <a:extLst>
              <a:ext uri="{FF2B5EF4-FFF2-40B4-BE49-F238E27FC236}">
                <a16:creationId xmlns:a16="http://schemas.microsoft.com/office/drawing/2014/main" id="{27D4DC54-B6AE-A57C-46E2-5B1948AE8DBA}"/>
              </a:ext>
            </a:extLst>
          </p:cNvPr>
          <p:cNvGrpSpPr/>
          <p:nvPr/>
        </p:nvGrpSpPr>
        <p:grpSpPr>
          <a:xfrm>
            <a:off x="3049251" y="2838754"/>
            <a:ext cx="6088680" cy="2184480"/>
            <a:chOff x="3049251" y="2838754"/>
            <a:chExt cx="6088680" cy="2184480"/>
          </a:xfrm>
        </p:grpSpPr>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49CC13AE-9D03-13F5-C966-A6BE4133117D}"/>
                    </a:ext>
                  </a:extLst>
                </p14:cNvPr>
                <p14:cNvContentPartPr/>
                <p14:nvPr/>
              </p14:nvContentPartPr>
              <p14:xfrm>
                <a:off x="6601731" y="2946394"/>
                <a:ext cx="2536200" cy="2041200"/>
              </p14:xfrm>
            </p:contentPart>
          </mc:Choice>
          <mc:Fallback xmlns="">
            <p:pic>
              <p:nvPicPr>
                <p:cNvPr id="33" name="Ink 32">
                  <a:extLst>
                    <a:ext uri="{FF2B5EF4-FFF2-40B4-BE49-F238E27FC236}">
                      <a16:creationId xmlns:a16="http://schemas.microsoft.com/office/drawing/2014/main" id="{49CC13AE-9D03-13F5-C966-A6BE4133117D}"/>
                    </a:ext>
                  </a:extLst>
                </p:cNvPr>
                <p:cNvPicPr/>
                <p:nvPr/>
              </p:nvPicPr>
              <p:blipFill>
                <a:blip r:embed="rId12"/>
                <a:stretch>
                  <a:fillRect/>
                </a:stretch>
              </p:blipFill>
              <p:spPr>
                <a:xfrm>
                  <a:off x="6565731" y="2910754"/>
                  <a:ext cx="2607840" cy="211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C664069F-D54E-C677-C051-5F13BC8E554C}"/>
                    </a:ext>
                  </a:extLst>
                </p14:cNvPr>
                <p14:cNvContentPartPr/>
                <p14:nvPr/>
              </p14:nvContentPartPr>
              <p14:xfrm>
                <a:off x="6635211" y="2970154"/>
                <a:ext cx="48960" cy="102240"/>
              </p14:xfrm>
            </p:contentPart>
          </mc:Choice>
          <mc:Fallback xmlns="">
            <p:pic>
              <p:nvPicPr>
                <p:cNvPr id="34" name="Ink 33">
                  <a:extLst>
                    <a:ext uri="{FF2B5EF4-FFF2-40B4-BE49-F238E27FC236}">
                      <a16:creationId xmlns:a16="http://schemas.microsoft.com/office/drawing/2014/main" id="{C664069F-D54E-C677-C051-5F13BC8E554C}"/>
                    </a:ext>
                  </a:extLst>
                </p:cNvPr>
                <p:cNvPicPr/>
                <p:nvPr/>
              </p:nvPicPr>
              <p:blipFill>
                <a:blip r:embed="rId14"/>
                <a:stretch>
                  <a:fillRect/>
                </a:stretch>
              </p:blipFill>
              <p:spPr>
                <a:xfrm>
                  <a:off x="6599571" y="2934154"/>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2FE98E96-B637-794D-C477-5AEF16326396}"/>
                    </a:ext>
                  </a:extLst>
                </p14:cNvPr>
                <p14:cNvContentPartPr/>
                <p14:nvPr/>
              </p14:nvContentPartPr>
              <p14:xfrm>
                <a:off x="6625491" y="2883034"/>
                <a:ext cx="67320" cy="63360"/>
              </p14:xfrm>
            </p:contentPart>
          </mc:Choice>
          <mc:Fallback xmlns="">
            <p:pic>
              <p:nvPicPr>
                <p:cNvPr id="36" name="Ink 35">
                  <a:extLst>
                    <a:ext uri="{FF2B5EF4-FFF2-40B4-BE49-F238E27FC236}">
                      <a16:creationId xmlns:a16="http://schemas.microsoft.com/office/drawing/2014/main" id="{2FE98E96-B637-794D-C477-5AEF16326396}"/>
                    </a:ext>
                  </a:extLst>
                </p:cNvPr>
                <p:cNvPicPr/>
                <p:nvPr/>
              </p:nvPicPr>
              <p:blipFill>
                <a:blip r:embed="rId16"/>
                <a:stretch>
                  <a:fillRect/>
                </a:stretch>
              </p:blipFill>
              <p:spPr>
                <a:xfrm>
                  <a:off x="6589491" y="2847394"/>
                  <a:ext cx="138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318AB94D-79EF-20EB-FC96-E7F3BEDF4B5B}"/>
                    </a:ext>
                  </a:extLst>
                </p14:cNvPr>
                <p14:cNvContentPartPr/>
                <p14:nvPr/>
              </p14:nvContentPartPr>
              <p14:xfrm>
                <a:off x="6096291" y="3034954"/>
                <a:ext cx="75960" cy="1988280"/>
              </p14:xfrm>
            </p:contentPart>
          </mc:Choice>
          <mc:Fallback xmlns="">
            <p:pic>
              <p:nvPicPr>
                <p:cNvPr id="38" name="Ink 37">
                  <a:extLst>
                    <a:ext uri="{FF2B5EF4-FFF2-40B4-BE49-F238E27FC236}">
                      <a16:creationId xmlns:a16="http://schemas.microsoft.com/office/drawing/2014/main" id="{318AB94D-79EF-20EB-FC96-E7F3BEDF4B5B}"/>
                    </a:ext>
                  </a:extLst>
                </p:cNvPr>
                <p:cNvPicPr/>
                <p:nvPr/>
              </p:nvPicPr>
              <p:blipFill>
                <a:blip r:embed="rId18"/>
                <a:stretch>
                  <a:fillRect/>
                </a:stretch>
              </p:blipFill>
              <p:spPr>
                <a:xfrm>
                  <a:off x="6060291" y="2998954"/>
                  <a:ext cx="147600" cy="205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B0581A5E-BE98-8ECB-23B4-93BC77C60FB8}"/>
                    </a:ext>
                  </a:extLst>
                </p14:cNvPr>
                <p14:cNvContentPartPr/>
                <p14:nvPr/>
              </p14:nvContentPartPr>
              <p14:xfrm>
                <a:off x="6103851" y="2996794"/>
                <a:ext cx="147960" cy="173520"/>
              </p14:xfrm>
            </p:contentPart>
          </mc:Choice>
          <mc:Fallback xmlns="">
            <p:pic>
              <p:nvPicPr>
                <p:cNvPr id="40" name="Ink 39">
                  <a:extLst>
                    <a:ext uri="{FF2B5EF4-FFF2-40B4-BE49-F238E27FC236}">
                      <a16:creationId xmlns:a16="http://schemas.microsoft.com/office/drawing/2014/main" id="{B0581A5E-BE98-8ECB-23B4-93BC77C60FB8}"/>
                    </a:ext>
                  </a:extLst>
                </p:cNvPr>
                <p:cNvPicPr/>
                <p:nvPr/>
              </p:nvPicPr>
              <p:blipFill>
                <a:blip r:embed="rId20"/>
                <a:stretch>
                  <a:fillRect/>
                </a:stretch>
              </p:blipFill>
              <p:spPr>
                <a:xfrm>
                  <a:off x="6067851" y="2960794"/>
                  <a:ext cx="21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E4A7E623-B801-74E8-2ABB-4C6B1609D9B7}"/>
                    </a:ext>
                  </a:extLst>
                </p14:cNvPr>
                <p14:cNvContentPartPr/>
                <p14:nvPr/>
              </p14:nvContentPartPr>
              <p14:xfrm>
                <a:off x="6063531" y="2939554"/>
                <a:ext cx="102240" cy="168840"/>
              </p14:xfrm>
            </p:contentPart>
          </mc:Choice>
          <mc:Fallback xmlns="">
            <p:pic>
              <p:nvPicPr>
                <p:cNvPr id="42" name="Ink 41">
                  <a:extLst>
                    <a:ext uri="{FF2B5EF4-FFF2-40B4-BE49-F238E27FC236}">
                      <a16:creationId xmlns:a16="http://schemas.microsoft.com/office/drawing/2014/main" id="{E4A7E623-B801-74E8-2ABB-4C6B1609D9B7}"/>
                    </a:ext>
                  </a:extLst>
                </p:cNvPr>
                <p:cNvPicPr/>
                <p:nvPr/>
              </p:nvPicPr>
              <p:blipFill>
                <a:blip r:embed="rId22"/>
                <a:stretch>
                  <a:fillRect/>
                </a:stretch>
              </p:blipFill>
              <p:spPr>
                <a:xfrm>
                  <a:off x="6027531" y="2903554"/>
                  <a:ext cx="173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395B286E-2FF4-907F-23F5-E8259FC14ED9}"/>
                    </a:ext>
                  </a:extLst>
                </p14:cNvPr>
                <p14:cNvContentPartPr/>
                <p14:nvPr/>
              </p14:nvContentPartPr>
              <p14:xfrm>
                <a:off x="3049251" y="2960794"/>
                <a:ext cx="2907720" cy="1896120"/>
              </p14:xfrm>
            </p:contentPart>
          </mc:Choice>
          <mc:Fallback xmlns="">
            <p:pic>
              <p:nvPicPr>
                <p:cNvPr id="45" name="Ink 44">
                  <a:extLst>
                    <a:ext uri="{FF2B5EF4-FFF2-40B4-BE49-F238E27FC236}">
                      <a16:creationId xmlns:a16="http://schemas.microsoft.com/office/drawing/2014/main" id="{395B286E-2FF4-907F-23F5-E8259FC14ED9}"/>
                    </a:ext>
                  </a:extLst>
                </p:cNvPr>
                <p:cNvPicPr/>
                <p:nvPr/>
              </p:nvPicPr>
              <p:blipFill>
                <a:blip r:embed="rId24"/>
                <a:stretch>
                  <a:fillRect/>
                </a:stretch>
              </p:blipFill>
              <p:spPr>
                <a:xfrm>
                  <a:off x="3013611" y="2924794"/>
                  <a:ext cx="2979360" cy="196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D0FB785E-ED20-F4E9-5957-A4FFAF67D2C6}"/>
                    </a:ext>
                  </a:extLst>
                </p14:cNvPr>
                <p14:cNvContentPartPr/>
                <p14:nvPr/>
              </p14:nvContentPartPr>
              <p14:xfrm>
                <a:off x="5892531" y="2838754"/>
                <a:ext cx="30240" cy="45360"/>
              </p14:xfrm>
            </p:contentPart>
          </mc:Choice>
          <mc:Fallback xmlns="">
            <p:pic>
              <p:nvPicPr>
                <p:cNvPr id="47" name="Ink 46">
                  <a:extLst>
                    <a:ext uri="{FF2B5EF4-FFF2-40B4-BE49-F238E27FC236}">
                      <a16:creationId xmlns:a16="http://schemas.microsoft.com/office/drawing/2014/main" id="{D0FB785E-ED20-F4E9-5957-A4FFAF67D2C6}"/>
                    </a:ext>
                  </a:extLst>
                </p:cNvPr>
                <p:cNvPicPr/>
                <p:nvPr/>
              </p:nvPicPr>
              <p:blipFill>
                <a:blip r:embed="rId26"/>
                <a:stretch>
                  <a:fillRect/>
                </a:stretch>
              </p:blipFill>
              <p:spPr>
                <a:xfrm>
                  <a:off x="5856891" y="2803114"/>
                  <a:ext cx="101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0CAFED7F-29BB-E9B3-C65F-6070085A8B81}"/>
                    </a:ext>
                  </a:extLst>
                </p14:cNvPr>
                <p14:cNvContentPartPr/>
                <p14:nvPr/>
              </p14:nvContentPartPr>
              <p14:xfrm>
                <a:off x="5911611" y="2919394"/>
                <a:ext cx="61200" cy="171720"/>
              </p14:xfrm>
            </p:contentPart>
          </mc:Choice>
          <mc:Fallback xmlns="">
            <p:pic>
              <p:nvPicPr>
                <p:cNvPr id="49" name="Ink 48">
                  <a:extLst>
                    <a:ext uri="{FF2B5EF4-FFF2-40B4-BE49-F238E27FC236}">
                      <a16:creationId xmlns:a16="http://schemas.microsoft.com/office/drawing/2014/main" id="{0CAFED7F-29BB-E9B3-C65F-6070085A8B81}"/>
                    </a:ext>
                  </a:extLst>
                </p:cNvPr>
                <p:cNvPicPr/>
                <p:nvPr/>
              </p:nvPicPr>
              <p:blipFill>
                <a:blip r:embed="rId28"/>
                <a:stretch>
                  <a:fillRect/>
                </a:stretch>
              </p:blipFill>
              <p:spPr>
                <a:xfrm>
                  <a:off x="5875611" y="2883394"/>
                  <a:ext cx="132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70A68028-1F96-66E1-F4A3-DC5DF5CF8504}"/>
                    </a:ext>
                  </a:extLst>
                </p14:cNvPr>
                <p14:cNvContentPartPr/>
                <p14:nvPr/>
              </p14:nvContentPartPr>
              <p14:xfrm>
                <a:off x="6058131" y="3127834"/>
                <a:ext cx="360" cy="360"/>
              </p14:xfrm>
            </p:contentPart>
          </mc:Choice>
          <mc:Fallback xmlns="">
            <p:pic>
              <p:nvPicPr>
                <p:cNvPr id="53" name="Ink 52">
                  <a:extLst>
                    <a:ext uri="{FF2B5EF4-FFF2-40B4-BE49-F238E27FC236}">
                      <a16:creationId xmlns:a16="http://schemas.microsoft.com/office/drawing/2014/main" id="{70A68028-1F96-66E1-F4A3-DC5DF5CF8504}"/>
                    </a:ext>
                  </a:extLst>
                </p:cNvPr>
                <p:cNvPicPr/>
                <p:nvPr/>
              </p:nvPicPr>
              <p:blipFill>
                <a:blip r:embed="rId7"/>
                <a:stretch>
                  <a:fillRect/>
                </a:stretch>
              </p:blipFill>
              <p:spPr>
                <a:xfrm>
                  <a:off x="6022131" y="3091834"/>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7"/>
              <a:stretch>
                <a:fillRect/>
              </a:stretch>
            </p:blipFill>
            <p:spPr>
              <a:xfrm>
                <a:off x="5069211" y="1866394"/>
                <a:ext cx="72000" cy="72000"/>
              </a:xfrm>
              <a:prstGeom prst="rect">
                <a:avLst/>
              </a:prstGeom>
            </p:spPr>
          </p:pic>
        </mc:Fallback>
      </mc:AlternateContent>
      <p:cxnSp>
        <p:nvCxnSpPr>
          <p:cNvPr id="57" name="Straight Connector 56">
            <a:extLst>
              <a:ext uri="{FF2B5EF4-FFF2-40B4-BE49-F238E27FC236}">
                <a16:creationId xmlns:a16="http://schemas.microsoft.com/office/drawing/2014/main" id="{D7457BB4-AD97-E3EB-31BA-BFE88CD93F4A}"/>
              </a:ext>
            </a:extLst>
          </p:cNvPr>
          <p:cNvCxnSpPr>
            <a:cxnSpLocks/>
          </p:cNvCxnSpPr>
          <p:nvPr/>
        </p:nvCxnSpPr>
        <p:spPr>
          <a:xfrm>
            <a:off x="568542" y="4167052"/>
            <a:ext cx="10776857"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B640AC0-8FB3-C1AE-5490-8217A40F100B}"/>
              </a:ext>
            </a:extLst>
          </p:cNvPr>
          <p:cNvSpPr txBox="1"/>
          <p:nvPr/>
        </p:nvSpPr>
        <p:spPr>
          <a:xfrm>
            <a:off x="119907" y="4424395"/>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2</a:t>
            </a:r>
          </a:p>
        </p:txBody>
      </p:sp>
      <p:sp>
        <p:nvSpPr>
          <p:cNvPr id="60" name="TextBox 59">
            <a:extLst>
              <a:ext uri="{FF2B5EF4-FFF2-40B4-BE49-F238E27FC236}">
                <a16:creationId xmlns:a16="http://schemas.microsoft.com/office/drawing/2014/main" id="{CC1FE8E6-CA17-7939-358D-D5647419D322}"/>
              </a:ext>
            </a:extLst>
          </p:cNvPr>
          <p:cNvSpPr txBox="1"/>
          <p:nvPr/>
        </p:nvSpPr>
        <p:spPr>
          <a:xfrm>
            <a:off x="119907" y="1368902"/>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1</a:t>
            </a:r>
          </a:p>
        </p:txBody>
      </p:sp>
    </p:spTree>
    <p:extLst>
      <p:ext uri="{BB962C8B-B14F-4D97-AF65-F5344CB8AC3E}">
        <p14:creationId xmlns:p14="http://schemas.microsoft.com/office/powerpoint/2010/main" val="352220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2429693" y="1362340"/>
            <a:ext cx="4336870" cy="4562689"/>
            <a:chOff x="6586429" y="1936937"/>
            <a:chExt cx="4755115" cy="4916177"/>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6586429" y="1936937"/>
              <a:ext cx="4755115" cy="3871652"/>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121197" y="6483782"/>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5"/>
              <a:stretch>
                <a:fillRect/>
              </a:stretch>
            </p:blipFill>
            <p:spPr>
              <a:xfrm>
                <a:off x="-134742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5"/>
              <a:stretch>
                <a:fillRect/>
              </a:stretch>
            </p:blipFill>
            <p:spPr>
              <a:xfrm>
                <a:off x="5069211" y="1866034"/>
                <a:ext cx="72000" cy="72000"/>
              </a:xfrm>
              <a:prstGeom prst="rect">
                <a:avLst/>
              </a:prstGeom>
            </p:spPr>
          </p:pic>
        </mc:Fallback>
      </mc:AlternateContent>
      <p:sp>
        <p:nvSpPr>
          <p:cNvPr id="3" name="Rectangle 2">
            <a:extLst>
              <a:ext uri="{FF2B5EF4-FFF2-40B4-BE49-F238E27FC236}">
                <a16:creationId xmlns:a16="http://schemas.microsoft.com/office/drawing/2014/main" id="{AE09D2DD-F524-A526-FF51-5581CA713198}"/>
              </a:ext>
            </a:extLst>
          </p:cNvPr>
          <p:cNvSpPr/>
          <p:nvPr/>
        </p:nvSpPr>
        <p:spPr>
          <a:xfrm>
            <a:off x="8438606" y="735695"/>
            <a:ext cx="287383" cy="29627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DA7D7A4-C121-A62E-B00C-C18FCA11F18E}"/>
              </a:ext>
            </a:extLst>
          </p:cNvPr>
          <p:cNvSpPr/>
          <p:nvPr/>
        </p:nvSpPr>
        <p:spPr>
          <a:xfrm>
            <a:off x="8438606" y="1349648"/>
            <a:ext cx="287383" cy="29627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142E81B8-FCF8-4BC3-8740-A7C05011D01F}"/>
              </a:ext>
            </a:extLst>
          </p:cNvPr>
          <p:cNvSpPr/>
          <p:nvPr/>
        </p:nvSpPr>
        <p:spPr>
          <a:xfrm>
            <a:off x="8438606" y="1902034"/>
            <a:ext cx="287383" cy="331715"/>
          </a:xfrm>
          <a:prstGeom prst="triangl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44C58CD-33EB-D9E3-D97A-E408194559D9}"/>
              </a:ext>
            </a:extLst>
          </p:cNvPr>
          <p:cNvSpPr txBox="1"/>
          <p:nvPr/>
        </p:nvSpPr>
        <p:spPr>
          <a:xfrm>
            <a:off x="8857954" y="697663"/>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Stroke survivor </a:t>
            </a:r>
          </a:p>
        </p:txBody>
      </p:sp>
      <p:sp>
        <p:nvSpPr>
          <p:cNvPr id="21" name="TextBox 20">
            <a:extLst>
              <a:ext uri="{FF2B5EF4-FFF2-40B4-BE49-F238E27FC236}">
                <a16:creationId xmlns:a16="http://schemas.microsoft.com/office/drawing/2014/main" id="{17E4C8BF-F971-D719-27EF-82D00E8D1587}"/>
              </a:ext>
            </a:extLst>
          </p:cNvPr>
          <p:cNvSpPr txBox="1"/>
          <p:nvPr/>
        </p:nvSpPr>
        <p:spPr>
          <a:xfrm>
            <a:off x="8857954" y="1313118"/>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Impairment </a:t>
            </a:r>
          </a:p>
        </p:txBody>
      </p:sp>
      <p:sp>
        <p:nvSpPr>
          <p:cNvPr id="22" name="TextBox 21">
            <a:extLst>
              <a:ext uri="{FF2B5EF4-FFF2-40B4-BE49-F238E27FC236}">
                <a16:creationId xmlns:a16="http://schemas.microsoft.com/office/drawing/2014/main" id="{B37989D4-6BB3-AB9E-E32E-75B1E056100C}"/>
              </a:ext>
            </a:extLst>
          </p:cNvPr>
          <p:cNvSpPr txBox="1"/>
          <p:nvPr/>
        </p:nvSpPr>
        <p:spPr>
          <a:xfrm>
            <a:off x="8857954" y="1902034"/>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Therapy activity</a:t>
            </a:r>
          </a:p>
        </p:txBody>
      </p:sp>
      <p:sp>
        <p:nvSpPr>
          <p:cNvPr id="23" name="TextBox 22">
            <a:extLst>
              <a:ext uri="{FF2B5EF4-FFF2-40B4-BE49-F238E27FC236}">
                <a16:creationId xmlns:a16="http://schemas.microsoft.com/office/drawing/2014/main" id="{8461F8E1-1896-EA60-D352-B10532FA91E8}"/>
              </a:ext>
            </a:extLst>
          </p:cNvPr>
          <p:cNvSpPr txBox="1"/>
          <p:nvPr/>
        </p:nvSpPr>
        <p:spPr>
          <a:xfrm>
            <a:off x="6185073" y="390585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1</a:t>
            </a:r>
          </a:p>
        </p:txBody>
      </p:sp>
      <p:sp>
        <p:nvSpPr>
          <p:cNvPr id="24" name="TextBox 23">
            <a:extLst>
              <a:ext uri="{FF2B5EF4-FFF2-40B4-BE49-F238E27FC236}">
                <a16:creationId xmlns:a16="http://schemas.microsoft.com/office/drawing/2014/main" id="{9A72628B-5EA9-9C78-0441-DF3BEBC369E7}"/>
              </a:ext>
            </a:extLst>
          </p:cNvPr>
          <p:cNvSpPr txBox="1"/>
          <p:nvPr/>
        </p:nvSpPr>
        <p:spPr>
          <a:xfrm>
            <a:off x="5318570" y="3042309"/>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2</a:t>
            </a:r>
          </a:p>
        </p:txBody>
      </p:sp>
      <p:sp>
        <p:nvSpPr>
          <p:cNvPr id="25" name="TextBox 24">
            <a:extLst>
              <a:ext uri="{FF2B5EF4-FFF2-40B4-BE49-F238E27FC236}">
                <a16:creationId xmlns:a16="http://schemas.microsoft.com/office/drawing/2014/main" id="{20B6C1CE-B8ED-2955-8392-D7D7DAA3B837}"/>
              </a:ext>
            </a:extLst>
          </p:cNvPr>
          <p:cNvSpPr txBox="1"/>
          <p:nvPr/>
        </p:nvSpPr>
        <p:spPr>
          <a:xfrm>
            <a:off x="6475817" y="276531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1</a:t>
            </a:r>
          </a:p>
        </p:txBody>
      </p:sp>
      <p:sp>
        <p:nvSpPr>
          <p:cNvPr id="26" name="TextBox 25">
            <a:extLst>
              <a:ext uri="{FF2B5EF4-FFF2-40B4-BE49-F238E27FC236}">
                <a16:creationId xmlns:a16="http://schemas.microsoft.com/office/drawing/2014/main" id="{74A82225-4CF5-1156-61A2-DB4F0C0BC23A}"/>
              </a:ext>
            </a:extLst>
          </p:cNvPr>
          <p:cNvSpPr txBox="1"/>
          <p:nvPr/>
        </p:nvSpPr>
        <p:spPr>
          <a:xfrm>
            <a:off x="5318570" y="153270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2</a:t>
            </a:r>
          </a:p>
        </p:txBody>
      </p:sp>
      <p:sp>
        <p:nvSpPr>
          <p:cNvPr id="28" name="TextBox 27">
            <a:extLst>
              <a:ext uri="{FF2B5EF4-FFF2-40B4-BE49-F238E27FC236}">
                <a16:creationId xmlns:a16="http://schemas.microsoft.com/office/drawing/2014/main" id="{C4A4DF7E-F996-0698-A01F-A8D127F6B255}"/>
              </a:ext>
            </a:extLst>
          </p:cNvPr>
          <p:cNvSpPr txBox="1"/>
          <p:nvPr/>
        </p:nvSpPr>
        <p:spPr>
          <a:xfrm>
            <a:off x="4370654" y="138117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a:t>
            </a:r>
            <a:r>
              <a:rPr lang="en-GB" baseline="-25000" dirty="0"/>
              <a:t>1</a:t>
            </a:r>
          </a:p>
        </p:txBody>
      </p:sp>
    </p:spTree>
    <p:extLst>
      <p:ext uri="{BB962C8B-B14F-4D97-AF65-F5344CB8AC3E}">
        <p14:creationId xmlns:p14="http://schemas.microsoft.com/office/powerpoint/2010/main" val="185240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1" y="281268"/>
            <a:ext cx="82095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Sign Language Dataset – Sample Videos </a:t>
            </a:r>
          </a:p>
        </p:txBody>
      </p:sp>
      <p:pic>
        <p:nvPicPr>
          <p:cNvPr id="2" name="008_010_005.mp4">
            <a:hlinkClick r:id="" action="ppaction://media"/>
            <a:extLst>
              <a:ext uri="{FF2B5EF4-FFF2-40B4-BE49-F238E27FC236}">
                <a16:creationId xmlns:a16="http://schemas.microsoft.com/office/drawing/2014/main" id="{A07DAC29-F1BB-609A-EE91-B5DDBB90FAC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78000" y="1201209"/>
            <a:ext cx="4278488" cy="2406650"/>
          </a:xfrm>
          <a:prstGeom prst="rect">
            <a:avLst/>
          </a:prstGeom>
        </p:spPr>
      </p:pic>
      <p:pic>
        <p:nvPicPr>
          <p:cNvPr id="4" name="064_010_004.mp4">
            <a:hlinkClick r:id="" action="ppaction://media"/>
            <a:extLst>
              <a:ext uri="{FF2B5EF4-FFF2-40B4-BE49-F238E27FC236}">
                <a16:creationId xmlns:a16="http://schemas.microsoft.com/office/drawing/2014/main" id="{7CA55840-000B-6F96-93CC-2A1E5C543969}"/>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7035514" y="1201209"/>
            <a:ext cx="4278488" cy="2406650"/>
          </a:xfrm>
          <a:prstGeom prst="rect">
            <a:avLst/>
          </a:prstGeom>
        </p:spPr>
      </p:pic>
      <p:pic>
        <p:nvPicPr>
          <p:cNvPr id="5" name="061_007_004.mp4">
            <a:hlinkClick r:id="" action="ppaction://media"/>
            <a:extLst>
              <a:ext uri="{FF2B5EF4-FFF2-40B4-BE49-F238E27FC236}">
                <a16:creationId xmlns:a16="http://schemas.microsoft.com/office/drawing/2014/main" id="{24CC4FBF-BB46-F9BA-8131-5C2FA39405F0}"/>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78000" y="4170082"/>
            <a:ext cx="4278489" cy="2406650"/>
          </a:xfrm>
          <a:prstGeom prst="rect">
            <a:avLst/>
          </a:prstGeom>
        </p:spPr>
      </p:pic>
      <p:pic>
        <p:nvPicPr>
          <p:cNvPr id="6" name="056_009_002.mp4">
            <a:hlinkClick r:id="" action="ppaction://media"/>
            <a:extLst>
              <a:ext uri="{FF2B5EF4-FFF2-40B4-BE49-F238E27FC236}">
                <a16:creationId xmlns:a16="http://schemas.microsoft.com/office/drawing/2014/main" id="{353E264A-3E65-511A-5A1D-3FD2865D4D14}"/>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7035513" y="4170082"/>
            <a:ext cx="4278487" cy="2406649"/>
          </a:xfrm>
          <a:prstGeom prst="rect">
            <a:avLst/>
          </a:prstGeom>
        </p:spPr>
      </p:pic>
    </p:spTree>
    <p:extLst>
      <p:ext uri="{BB962C8B-B14F-4D97-AF65-F5344CB8AC3E}">
        <p14:creationId xmlns:p14="http://schemas.microsoft.com/office/powerpoint/2010/main" val="32351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5"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36"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video>
              <p:cMediaNode vol="80000">
                <p:cTn id="37" fill="hold" display="0">
                  <p:stCondLst>
                    <p:cond delay="indefinite"/>
                  </p:stCondLst>
                </p:cTn>
                <p:tgtEl>
                  <p:spTgt spid="6"/>
                </p:tgtEl>
              </p:cMediaNode>
            </p:video>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3" y="274030"/>
            <a:ext cx="101367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a:p>
            <a:endParaRPr lang="en-AU" sz="2400" b="1" dirty="0"/>
          </a:p>
          <a:p>
            <a:r>
              <a:rPr lang="en-AU" sz="2400" b="1" dirty="0"/>
              <a:t>What kind of insights can we generate from a knowledge graph</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474359"/>
            <a:ext cx="1107730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r>
              <a:rPr lang="en-GB" sz="2400" dirty="0"/>
              <a:t>1. Which user profiles appear in the closer proximity/ neighbourhood?</a:t>
            </a:r>
          </a:p>
          <a:p>
            <a:r>
              <a:rPr lang="en-GB" sz="2400" dirty="0"/>
              <a:t> Which of them are connected to each other</a:t>
            </a:r>
          </a:p>
          <a:p>
            <a:endParaRPr lang="en-GB" sz="2400" dirty="0"/>
          </a:p>
          <a:p>
            <a:r>
              <a:rPr lang="en-GB" sz="2400" dirty="0"/>
              <a:t>2. Link between an impairment and a user node means a particular user is having that impairment</a:t>
            </a:r>
          </a:p>
          <a:p>
            <a:r>
              <a:rPr lang="en-GB" sz="2400" dirty="0"/>
              <a:t>Can predict the probability of having a particular impairment (Link prediction)</a:t>
            </a:r>
          </a:p>
          <a:p>
            <a:endParaRPr lang="en-GB" sz="2400" dirty="0"/>
          </a:p>
          <a:p>
            <a:r>
              <a:rPr lang="en-GB" sz="2400" dirty="0"/>
              <a:t>3 How is the graph evolving over time?</a:t>
            </a:r>
          </a:p>
          <a:p>
            <a:r>
              <a:rPr lang="en-GB" sz="2400" dirty="0"/>
              <a:t>What insights does this evolvement provide?</a:t>
            </a:r>
          </a:p>
          <a:p>
            <a:endParaRPr lang="en-GB" sz="2400" dirty="0"/>
          </a:p>
          <a:p>
            <a:r>
              <a:rPr lang="en-GB" sz="2400" dirty="0"/>
              <a:t>4. What are the static interactions and dynamic interactions</a:t>
            </a:r>
          </a:p>
          <a:p>
            <a:endParaRPr lang="en-GB" sz="2400" dirty="0"/>
          </a:p>
        </p:txBody>
      </p:sp>
    </p:spTree>
    <p:extLst>
      <p:ext uri="{BB962C8B-B14F-4D97-AF65-F5344CB8AC3E}">
        <p14:creationId xmlns:p14="http://schemas.microsoft.com/office/powerpoint/2010/main" val="254019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69E1069-D527-E3E9-819B-B86D75808EF6}"/>
              </a:ext>
            </a:extLst>
          </p:cNvPr>
          <p:cNvPicPr>
            <a:picLocks noChangeAspect="1"/>
          </p:cNvPicPr>
          <p:nvPr/>
        </p:nvPicPr>
        <p:blipFill>
          <a:blip r:embed="rId2"/>
          <a:stretch>
            <a:fillRect/>
          </a:stretch>
        </p:blipFill>
        <p:spPr>
          <a:xfrm>
            <a:off x="2209800" y="940527"/>
            <a:ext cx="7772400" cy="5225992"/>
          </a:xfrm>
          <a:prstGeom prst="rect">
            <a:avLst/>
          </a:prstGeom>
        </p:spPr>
      </p:pic>
      <p:sp>
        <p:nvSpPr>
          <p:cNvPr id="6" name="Rectangle 5">
            <a:extLst>
              <a:ext uri="{FF2B5EF4-FFF2-40B4-BE49-F238E27FC236}">
                <a16:creationId xmlns:a16="http://schemas.microsoft.com/office/drawing/2014/main" id="{3C28851D-44D6-1F5D-CE9E-1261FF00F9E1}"/>
              </a:ext>
            </a:extLst>
          </p:cNvPr>
          <p:cNvSpPr/>
          <p:nvPr/>
        </p:nvSpPr>
        <p:spPr>
          <a:xfrm>
            <a:off x="1802674" y="627017"/>
            <a:ext cx="8569235"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46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679269" y="1058092"/>
            <a:ext cx="78899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1 : Modelling both aspects using GNN</a:t>
            </a:r>
          </a:p>
          <a:p>
            <a:r>
              <a:rPr lang="en-GB" sz="2400" dirty="0"/>
              <a:t>	ex: ST-GCN paper</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Diagram&#10;&#10;Description automatically generated">
            <a:extLst>
              <a:ext uri="{FF2B5EF4-FFF2-40B4-BE49-F238E27FC236}">
                <a16:creationId xmlns:a16="http://schemas.microsoft.com/office/drawing/2014/main" id="{8276B4F6-AB7E-7603-C680-5657AB391AE6}"/>
              </a:ext>
            </a:extLst>
          </p:cNvPr>
          <p:cNvPicPr>
            <a:picLocks noChangeAspect="1"/>
          </p:cNvPicPr>
          <p:nvPr/>
        </p:nvPicPr>
        <p:blipFill>
          <a:blip r:embed="rId3"/>
          <a:stretch>
            <a:fillRect/>
          </a:stretch>
        </p:blipFill>
        <p:spPr>
          <a:xfrm>
            <a:off x="339634" y="2064637"/>
            <a:ext cx="9248726" cy="2050164"/>
          </a:xfrm>
          <a:prstGeom prst="rect">
            <a:avLst/>
          </a:prstGeom>
        </p:spPr>
      </p:pic>
    </p:spTree>
    <p:extLst>
      <p:ext uri="{BB962C8B-B14F-4D97-AF65-F5344CB8AC3E}">
        <p14:creationId xmlns:p14="http://schemas.microsoft.com/office/powerpoint/2010/main" val="2980979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5918-60F1-C6BF-F8F0-A1532CDA9814}"/>
              </a:ext>
            </a:extLst>
          </p:cNvPr>
          <p:cNvSpPr>
            <a:spLocks noGrp="1"/>
          </p:cNvSpPr>
          <p:nvPr>
            <p:ph type="title"/>
          </p:nvPr>
        </p:nvSpPr>
        <p:spPr>
          <a:xfrm>
            <a:off x="838200" y="365125"/>
            <a:ext cx="10515600" cy="691779"/>
          </a:xfrm>
        </p:spPr>
        <p:txBody>
          <a:bodyPr>
            <a:normAutofit/>
          </a:bodyPr>
          <a:lstStyle/>
          <a:p>
            <a:r>
              <a:rPr lang="en-US" sz="2800" dirty="0"/>
              <a:t>Computer Vision Test Activity - Analysis</a:t>
            </a:r>
          </a:p>
        </p:txBody>
      </p:sp>
      <p:graphicFrame>
        <p:nvGraphicFramePr>
          <p:cNvPr id="5" name="Content Placeholder 4">
            <a:extLst>
              <a:ext uri="{FF2B5EF4-FFF2-40B4-BE49-F238E27FC236}">
                <a16:creationId xmlns:a16="http://schemas.microsoft.com/office/drawing/2014/main" id="{F1601ECA-AADB-A5CD-2CD4-00D13F079392}"/>
              </a:ext>
            </a:extLst>
          </p:cNvPr>
          <p:cNvGraphicFramePr>
            <a:graphicFrameLocks noGrp="1"/>
          </p:cNvGraphicFramePr>
          <p:nvPr>
            <p:ph idx="1"/>
            <p:extLst>
              <p:ext uri="{D42A27DB-BD31-4B8C-83A1-F6EECF244321}">
                <p14:modId xmlns:p14="http://schemas.microsoft.com/office/powerpoint/2010/main" val="3486423593"/>
              </p:ext>
            </p:extLst>
          </p:nvPr>
        </p:nvGraphicFramePr>
        <p:xfrm>
          <a:off x="500248" y="1469364"/>
          <a:ext cx="11191504" cy="4848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84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0DEC841-3DD2-3674-D8DF-FD7A2E8B1ECA}"/>
              </a:ext>
            </a:extLst>
          </p:cNvPr>
          <p:cNvSpPr/>
          <p:nvPr/>
        </p:nvSpPr>
        <p:spPr>
          <a:xfrm>
            <a:off x="6108717" y="898809"/>
            <a:ext cx="2639447"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Knowledge Extraction </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4" name="Rounded Rectangle 3">
            <a:extLst>
              <a:ext uri="{FF2B5EF4-FFF2-40B4-BE49-F238E27FC236}">
                <a16:creationId xmlns:a16="http://schemas.microsoft.com/office/drawing/2014/main" id="{4F5AFDF8-5394-0348-871D-B30C8EC61F3F}"/>
              </a:ext>
            </a:extLst>
          </p:cNvPr>
          <p:cNvSpPr/>
          <p:nvPr/>
        </p:nvSpPr>
        <p:spPr>
          <a:xfrm>
            <a:off x="196451" y="928858"/>
            <a:ext cx="2418033" cy="559663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Data</a:t>
            </a:r>
          </a:p>
          <a:p>
            <a:pPr marL="285750" indent="-285750">
              <a:buFont typeface="Arial" panose="020B0604020202020204" pitchFamily="34" charset="0"/>
              <a:buChar char="•"/>
            </a:pPr>
            <a:r>
              <a:rPr lang="en-US" sz="1400" dirty="0"/>
              <a:t>Existing Video Data </a:t>
            </a:r>
          </a:p>
          <a:p>
            <a:pPr marL="285750" indent="-285750">
              <a:buFont typeface="Arial" panose="020B0604020202020204" pitchFamily="34" charset="0"/>
              <a:buChar char="•"/>
            </a:pPr>
            <a:r>
              <a:rPr lang="en-US" sz="1400" dirty="0"/>
              <a:t>Control Group Data</a:t>
            </a:r>
          </a:p>
        </p:txBody>
      </p:sp>
      <p:sp>
        <p:nvSpPr>
          <p:cNvPr id="5" name="Rounded Rectangle 4">
            <a:extLst>
              <a:ext uri="{FF2B5EF4-FFF2-40B4-BE49-F238E27FC236}">
                <a16:creationId xmlns:a16="http://schemas.microsoft.com/office/drawing/2014/main" id="{EE4F3991-3FDE-AA49-B88F-CD5438783045}"/>
              </a:ext>
            </a:extLst>
          </p:cNvPr>
          <p:cNvSpPr/>
          <p:nvPr/>
        </p:nvSpPr>
        <p:spPr>
          <a:xfrm>
            <a:off x="3126984" y="898809"/>
            <a:ext cx="2386940" cy="562668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Feature Engineering</a:t>
            </a:r>
          </a:p>
          <a:p>
            <a:pPr marL="285750" indent="-285750">
              <a:buFont typeface="Arial" panose="020B0604020202020204" pitchFamily="34" charset="0"/>
              <a:buChar char="•"/>
            </a:pPr>
            <a:r>
              <a:rPr lang="en-US" sz="1400" dirty="0"/>
              <a:t>Extract interpretable info from video data</a:t>
            </a:r>
          </a:p>
          <a:p>
            <a:pPr marL="285750" indent="-285750">
              <a:buFont typeface="Arial" panose="020B0604020202020204" pitchFamily="34" charset="0"/>
              <a:buChar char="•"/>
            </a:pPr>
            <a:r>
              <a:rPr lang="en-US" sz="1400" dirty="0"/>
              <a:t>Use skeleton model</a:t>
            </a:r>
          </a:p>
          <a:p>
            <a:pPr marL="742950" lvl="1" indent="-285750">
              <a:buFont typeface="Arial" panose="020B0604020202020204" pitchFamily="34" charset="0"/>
              <a:buChar char="•"/>
            </a:pPr>
            <a:r>
              <a:rPr lang="en-US" sz="1400" dirty="0" err="1"/>
              <a:t>Alphapose</a:t>
            </a:r>
            <a:endParaRPr lang="en-US" sz="1400" dirty="0"/>
          </a:p>
          <a:p>
            <a:pPr marL="742950" lvl="1" indent="-285750">
              <a:buFont typeface="Arial" panose="020B0604020202020204" pitchFamily="34" charset="0"/>
              <a:buChar char="•"/>
            </a:pPr>
            <a:r>
              <a:rPr lang="en-US" sz="1400" dirty="0" err="1"/>
              <a:t>Openpose</a:t>
            </a:r>
            <a:endParaRPr lang="en-US" sz="1400" dirty="0"/>
          </a:p>
          <a:p>
            <a:pPr marL="742950" lvl="1" indent="-285750">
              <a:buFont typeface="Arial" panose="020B0604020202020204" pitchFamily="34" charset="0"/>
              <a:buChar char="•"/>
            </a:pPr>
            <a:r>
              <a:rPr lang="en-US" sz="1400" dirty="0"/>
              <a:t>OpenCV</a:t>
            </a:r>
          </a:p>
          <a:p>
            <a:pPr marL="742950" lvl="1" indent="-285750">
              <a:buFont typeface="Arial" panose="020B0604020202020204" pitchFamily="34" charset="0"/>
              <a:buChar char="•"/>
            </a:pPr>
            <a:r>
              <a:rPr lang="en-US" sz="1400" dirty="0" err="1"/>
              <a:t>MediaPipe</a:t>
            </a:r>
            <a:endParaRPr lang="en-US" sz="1400" dirty="0"/>
          </a:p>
          <a:p>
            <a:pPr marL="285750" indent="-285750">
              <a:buFont typeface="Arial" panose="020B0604020202020204" pitchFamily="34" charset="0"/>
              <a:buChar char="•"/>
            </a:pPr>
            <a:r>
              <a:rPr lang="en-US" sz="1400" dirty="0"/>
              <a:t>Optical Flow</a:t>
            </a:r>
          </a:p>
          <a:p>
            <a:pPr marL="285750" indent="-285750">
              <a:buFont typeface="Arial" panose="020B0604020202020204" pitchFamily="34" charset="0"/>
              <a:buChar char="•"/>
            </a:pPr>
            <a:r>
              <a:rPr lang="en-US" sz="1400" dirty="0"/>
              <a:t>SIFT for key point detection</a:t>
            </a:r>
          </a:p>
          <a:p>
            <a:pPr marL="285750" indent="-285750">
              <a:buFont typeface="Arial" panose="020B0604020202020204" pitchFamily="34" charset="0"/>
              <a:buChar char="•"/>
            </a:pPr>
            <a:r>
              <a:rPr lang="en-US" sz="1400" dirty="0"/>
              <a:t>Siamese network CNN</a:t>
            </a:r>
          </a:p>
          <a:p>
            <a:pPr marL="742950" lvl="1" indent="-285750">
              <a:buFont typeface="Arial" panose="020B0604020202020204" pitchFamily="34" charset="0"/>
              <a:buChar char="•"/>
            </a:pPr>
            <a:endParaRPr lang="en-US" sz="1400" dirty="0"/>
          </a:p>
        </p:txBody>
      </p:sp>
      <p:sp>
        <p:nvSpPr>
          <p:cNvPr id="6" name="Rounded Rectangle 5">
            <a:extLst>
              <a:ext uri="{FF2B5EF4-FFF2-40B4-BE49-F238E27FC236}">
                <a16:creationId xmlns:a16="http://schemas.microsoft.com/office/drawing/2014/main" id="{B2CE2EF7-1240-3847-A46D-C2276F813736}"/>
              </a:ext>
            </a:extLst>
          </p:cNvPr>
          <p:cNvSpPr/>
          <p:nvPr/>
        </p:nvSpPr>
        <p:spPr>
          <a:xfrm>
            <a:off x="6223196" y="1547122"/>
            <a:ext cx="2386941" cy="147007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Domain Rule Mining</a:t>
            </a:r>
          </a:p>
          <a:p>
            <a:pPr marL="285750" indent="-285750">
              <a:buFont typeface="Arial" panose="020B0604020202020204" pitchFamily="34" charset="0"/>
              <a:buChar char="•"/>
            </a:pPr>
            <a:r>
              <a:rPr lang="en-US" sz="1400" dirty="0"/>
              <a:t>Trajectory analysis</a:t>
            </a:r>
          </a:p>
          <a:p>
            <a:pPr marL="285750" indent="-285750">
              <a:buFont typeface="Arial" panose="020B0604020202020204" pitchFamily="34" charset="0"/>
              <a:buChar char="•"/>
            </a:pPr>
            <a:r>
              <a:rPr lang="en-US" sz="1400" dirty="0"/>
              <a:t>Thresholding</a:t>
            </a:r>
          </a:p>
          <a:p>
            <a:pPr marL="285750" indent="-285750">
              <a:buFont typeface="Arial" panose="020B0604020202020204" pitchFamily="34" charset="0"/>
              <a:buChar char="•"/>
            </a:pPr>
            <a:r>
              <a:rPr lang="en-US" sz="1400" dirty="0"/>
              <a:t>Domain Rules to capture patient constraints</a:t>
            </a:r>
          </a:p>
          <a:p>
            <a:pPr marL="285750" indent="-285750">
              <a:buFont typeface="Arial" panose="020B0604020202020204" pitchFamily="34" charset="0"/>
              <a:buChar char="•"/>
            </a:pPr>
            <a:endParaRPr lang="en-US" sz="1400" dirty="0"/>
          </a:p>
        </p:txBody>
      </p:sp>
      <p:sp>
        <p:nvSpPr>
          <p:cNvPr id="7" name="Rounded Rectangle 6">
            <a:extLst>
              <a:ext uri="{FF2B5EF4-FFF2-40B4-BE49-F238E27FC236}">
                <a16:creationId xmlns:a16="http://schemas.microsoft.com/office/drawing/2014/main" id="{49D36DD7-796E-624F-94CE-D59D9752B482}"/>
              </a:ext>
            </a:extLst>
          </p:cNvPr>
          <p:cNvSpPr/>
          <p:nvPr/>
        </p:nvSpPr>
        <p:spPr>
          <a:xfrm>
            <a:off x="9240651" y="898808"/>
            <a:ext cx="2480293"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Insights </a:t>
            </a:r>
          </a:p>
          <a:p>
            <a:r>
              <a:rPr lang="en-US" sz="1400" dirty="0"/>
              <a:t>Set of valuable insights about the patient performance</a:t>
            </a:r>
          </a:p>
          <a:p>
            <a:pPr marL="285750" indent="-285750">
              <a:buFont typeface="Arial" panose="020B0604020202020204" pitchFamily="34" charset="0"/>
              <a:buChar char="•"/>
            </a:pPr>
            <a:r>
              <a:rPr lang="en-US" sz="1400" dirty="0"/>
              <a:t>Smoothness of movement</a:t>
            </a:r>
          </a:p>
          <a:p>
            <a:pPr marL="285750" indent="-285750">
              <a:buFont typeface="Arial" panose="020B0604020202020204" pitchFamily="34" charset="0"/>
              <a:buChar char="•"/>
            </a:pPr>
            <a:r>
              <a:rPr lang="en-US" sz="1400" dirty="0"/>
              <a:t>Accuracy of positioning</a:t>
            </a:r>
          </a:p>
          <a:p>
            <a:pPr marL="285750" indent="-285750">
              <a:buFont typeface="Arial" panose="020B0604020202020204" pitchFamily="34" charset="0"/>
              <a:buChar char="•"/>
            </a:pPr>
            <a:r>
              <a:rPr lang="en-US" sz="1400" dirty="0"/>
              <a:t>Dexterity</a:t>
            </a:r>
          </a:p>
          <a:p>
            <a:pPr marL="285750" indent="-285750">
              <a:buFont typeface="Arial" panose="020B0604020202020204" pitchFamily="34" charset="0"/>
              <a:buChar char="•"/>
            </a:pPr>
            <a:r>
              <a:rPr lang="en-US" sz="1400" dirty="0"/>
              <a:t>Coordination</a:t>
            </a:r>
          </a:p>
          <a:p>
            <a:pPr marL="285750" indent="-285750">
              <a:buFont typeface="Arial" panose="020B0604020202020204" pitchFamily="34" charset="0"/>
              <a:buChar char="•"/>
            </a:pPr>
            <a:r>
              <a:rPr lang="en-GB" sz="1400" dirty="0"/>
              <a:t>limb position sense</a:t>
            </a:r>
          </a:p>
          <a:p>
            <a:pPr marL="285750" indent="-285750">
              <a:buFont typeface="Arial" panose="020B0604020202020204" pitchFamily="34" charset="0"/>
              <a:buChar char="•"/>
            </a:pPr>
            <a:endParaRPr lang="en-GB" sz="1400" dirty="0"/>
          </a:p>
          <a:p>
            <a:r>
              <a:rPr lang="en-GB" sz="1400" dirty="0"/>
              <a:t>Objectives</a:t>
            </a:r>
          </a:p>
          <a:p>
            <a:pPr marL="285750" indent="-285750">
              <a:buFont typeface="Arial" panose="020B0604020202020204" pitchFamily="34" charset="0"/>
              <a:buChar char="•"/>
            </a:pPr>
            <a:r>
              <a:rPr lang="en-GB" sz="1400" dirty="0"/>
              <a:t>Standardise patient performance</a:t>
            </a:r>
          </a:p>
          <a:p>
            <a:pPr marL="285750" indent="-285750">
              <a:buFont typeface="Arial" panose="020B0604020202020204" pitchFamily="34" charset="0"/>
              <a:buChar char="•"/>
            </a:pPr>
            <a:r>
              <a:rPr lang="en-GB" sz="1400" dirty="0"/>
              <a:t>Augment clinician with more insights</a:t>
            </a:r>
            <a:endParaRPr lang="en-AU"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 name="Rounded Rectangle 7">
            <a:extLst>
              <a:ext uri="{FF2B5EF4-FFF2-40B4-BE49-F238E27FC236}">
                <a16:creationId xmlns:a16="http://schemas.microsoft.com/office/drawing/2014/main" id="{874DA1F3-9944-6240-8590-F7F621617C67}"/>
              </a:ext>
            </a:extLst>
          </p:cNvPr>
          <p:cNvSpPr/>
          <p:nvPr/>
        </p:nvSpPr>
        <p:spPr>
          <a:xfrm>
            <a:off x="6241750" y="3374570"/>
            <a:ext cx="2394879" cy="156455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Unsupervised Learning Based Latent Space Representation</a:t>
            </a:r>
          </a:p>
          <a:p>
            <a:pPr marL="285750" indent="-285750">
              <a:buFont typeface="Arial" panose="020B0604020202020204" pitchFamily="34" charset="0"/>
              <a:buChar char="•"/>
            </a:pPr>
            <a:r>
              <a:rPr lang="en-US" sz="1400" dirty="0"/>
              <a:t>Segmentation</a:t>
            </a:r>
          </a:p>
          <a:p>
            <a:pPr marL="285750" indent="-285750">
              <a:buFont typeface="Arial" panose="020B0604020202020204" pitchFamily="34" charset="0"/>
              <a:buChar char="•"/>
            </a:pPr>
            <a:r>
              <a:rPr lang="en-US" sz="1400" dirty="0"/>
              <a:t>Profiling</a:t>
            </a:r>
          </a:p>
          <a:p>
            <a:pPr marL="285750" indent="-285750">
              <a:buFont typeface="Arial" panose="020B0604020202020204" pitchFamily="34" charset="0"/>
              <a:buChar char="•"/>
            </a:pPr>
            <a:r>
              <a:rPr lang="en-US" sz="1400" dirty="0"/>
              <a:t>Classification</a:t>
            </a:r>
          </a:p>
        </p:txBody>
      </p:sp>
      <p:sp>
        <p:nvSpPr>
          <p:cNvPr id="9" name="Right Arrow 8">
            <a:extLst>
              <a:ext uri="{FF2B5EF4-FFF2-40B4-BE49-F238E27FC236}">
                <a16:creationId xmlns:a16="http://schemas.microsoft.com/office/drawing/2014/main" id="{957D2277-D7DE-3042-BA75-CB369AFEC938}"/>
              </a:ext>
            </a:extLst>
          </p:cNvPr>
          <p:cNvSpPr/>
          <p:nvPr/>
        </p:nvSpPr>
        <p:spPr>
          <a:xfrm>
            <a:off x="2658744" y="3117205"/>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Up-down Arrow 15">
            <a:extLst>
              <a:ext uri="{FF2B5EF4-FFF2-40B4-BE49-F238E27FC236}">
                <a16:creationId xmlns:a16="http://schemas.microsoft.com/office/drawing/2014/main" id="{36FEABB8-8854-F345-9C56-E1338899720A}"/>
              </a:ext>
            </a:extLst>
          </p:cNvPr>
          <p:cNvSpPr/>
          <p:nvPr/>
        </p:nvSpPr>
        <p:spPr>
          <a:xfrm>
            <a:off x="7353363" y="3037057"/>
            <a:ext cx="244387" cy="317652"/>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87EC1E6-9479-5F43-BB86-89AB92F061E4}"/>
              </a:ext>
            </a:extLst>
          </p:cNvPr>
          <p:cNvSpPr/>
          <p:nvPr/>
        </p:nvSpPr>
        <p:spPr>
          <a:xfrm>
            <a:off x="6292190" y="5300119"/>
            <a:ext cx="2365221" cy="107025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Supervised Learning Based Extraction </a:t>
            </a:r>
          </a:p>
          <a:p>
            <a:pPr marL="285750" indent="-285750">
              <a:buFont typeface="Arial" panose="020B0604020202020204" pitchFamily="34" charset="0"/>
              <a:buChar char="•"/>
            </a:pPr>
            <a:r>
              <a:rPr lang="en-US" sz="1400" dirty="0"/>
              <a:t>CNN based models</a:t>
            </a:r>
          </a:p>
          <a:p>
            <a:pPr marL="285750" indent="-285750">
              <a:buFont typeface="Arial" panose="020B0604020202020204" pitchFamily="34" charset="0"/>
              <a:buChar char="•"/>
            </a:pPr>
            <a:r>
              <a:rPr lang="en-US" sz="1400" dirty="0"/>
              <a:t>XAI </a:t>
            </a:r>
          </a:p>
        </p:txBody>
      </p:sp>
      <p:sp>
        <p:nvSpPr>
          <p:cNvPr id="20" name="Up-down Arrow 19">
            <a:extLst>
              <a:ext uri="{FF2B5EF4-FFF2-40B4-BE49-F238E27FC236}">
                <a16:creationId xmlns:a16="http://schemas.microsoft.com/office/drawing/2014/main" id="{201BEDC6-4140-8A4B-B08B-1595DBB934B3}"/>
              </a:ext>
            </a:extLst>
          </p:cNvPr>
          <p:cNvSpPr/>
          <p:nvPr/>
        </p:nvSpPr>
        <p:spPr>
          <a:xfrm>
            <a:off x="7375103" y="4947073"/>
            <a:ext cx="244387" cy="373083"/>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70CABDC-39A8-95CB-A89F-C4DF4AC2D7E8}"/>
              </a:ext>
            </a:extLst>
          </p:cNvPr>
          <p:cNvSpPr/>
          <p:nvPr/>
        </p:nvSpPr>
        <p:spPr>
          <a:xfrm>
            <a:off x="8791214" y="3104339"/>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9FB7A31E-968B-2CBC-933E-D79BD4F0193E}"/>
              </a:ext>
            </a:extLst>
          </p:cNvPr>
          <p:cNvSpPr/>
          <p:nvPr/>
        </p:nvSpPr>
        <p:spPr>
          <a:xfrm>
            <a:off x="5625495" y="3113707"/>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itle 1">
            <a:extLst>
              <a:ext uri="{FF2B5EF4-FFF2-40B4-BE49-F238E27FC236}">
                <a16:creationId xmlns:a16="http://schemas.microsoft.com/office/drawing/2014/main" id="{CD8B82BD-2111-AE22-9C89-A1D5ADF2F265}"/>
              </a:ext>
            </a:extLst>
          </p:cNvPr>
          <p:cNvSpPr txBox="1">
            <a:spLocks/>
          </p:cNvSpPr>
          <p:nvPr/>
        </p:nvSpPr>
        <p:spPr>
          <a:xfrm>
            <a:off x="367695" y="156163"/>
            <a:ext cx="2418033" cy="6629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Project Flow</a:t>
            </a:r>
            <a:endParaRPr lang="en-GB" sz="3200" b="1" dirty="0"/>
          </a:p>
        </p:txBody>
      </p:sp>
    </p:spTree>
    <p:extLst>
      <p:ext uri="{BB962C8B-B14F-4D97-AF65-F5344CB8AC3E}">
        <p14:creationId xmlns:p14="http://schemas.microsoft.com/office/powerpoint/2010/main" val="96212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graphicFrame>
        <p:nvGraphicFramePr>
          <p:cNvPr id="2" name="Diagram 1">
            <a:extLst>
              <a:ext uri="{FF2B5EF4-FFF2-40B4-BE49-F238E27FC236}">
                <a16:creationId xmlns:a16="http://schemas.microsoft.com/office/drawing/2014/main" id="{1AA586A9-EDB9-241A-1509-7CA48AD19B57}"/>
              </a:ext>
            </a:extLst>
          </p:cNvPr>
          <p:cNvGraphicFramePr/>
          <p:nvPr>
            <p:extLst>
              <p:ext uri="{D42A27DB-BD31-4B8C-83A1-F6EECF244321}">
                <p14:modId xmlns:p14="http://schemas.microsoft.com/office/powerpoint/2010/main" val="2080539695"/>
              </p:ext>
            </p:extLst>
          </p:nvPr>
        </p:nvGraphicFramePr>
        <p:xfrm>
          <a:off x="1106781" y="1521229"/>
          <a:ext cx="10341032" cy="404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66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pic>
        <p:nvPicPr>
          <p:cNvPr id="3" name="Picture 2" descr="A picture containing indoor&#10;&#10;Description automatically generated">
            <a:extLst>
              <a:ext uri="{FF2B5EF4-FFF2-40B4-BE49-F238E27FC236}">
                <a16:creationId xmlns:a16="http://schemas.microsoft.com/office/drawing/2014/main" id="{03A321A0-7E83-E523-3C80-C7AA6E8F8692}"/>
              </a:ext>
            </a:extLst>
          </p:cNvPr>
          <p:cNvPicPr>
            <a:picLocks noChangeAspect="1"/>
          </p:cNvPicPr>
          <p:nvPr/>
        </p:nvPicPr>
        <p:blipFill>
          <a:blip r:embed="rId3"/>
          <a:stretch>
            <a:fillRect/>
          </a:stretch>
        </p:blipFill>
        <p:spPr>
          <a:xfrm>
            <a:off x="339634" y="2437646"/>
            <a:ext cx="2130665" cy="2416874"/>
          </a:xfrm>
          <a:prstGeom prst="rect">
            <a:avLst/>
          </a:prstGeom>
        </p:spPr>
      </p:pic>
      <p:pic>
        <p:nvPicPr>
          <p:cNvPr id="7" name="Picture 6" descr="A picture containing person, indoor&#10;&#10;Description automatically generated">
            <a:extLst>
              <a:ext uri="{FF2B5EF4-FFF2-40B4-BE49-F238E27FC236}">
                <a16:creationId xmlns:a16="http://schemas.microsoft.com/office/drawing/2014/main" id="{7A1FE645-71A1-0139-28E9-951F789CEEC7}"/>
              </a:ext>
            </a:extLst>
          </p:cNvPr>
          <p:cNvPicPr>
            <a:picLocks noChangeAspect="1"/>
          </p:cNvPicPr>
          <p:nvPr/>
        </p:nvPicPr>
        <p:blipFill>
          <a:blip r:embed="rId4"/>
          <a:stretch>
            <a:fillRect/>
          </a:stretch>
        </p:blipFill>
        <p:spPr>
          <a:xfrm>
            <a:off x="3573233" y="2602656"/>
            <a:ext cx="3609919" cy="2086853"/>
          </a:xfrm>
          <a:prstGeom prst="rect">
            <a:avLst/>
          </a:prstGeom>
        </p:spPr>
      </p:pic>
      <p:pic>
        <p:nvPicPr>
          <p:cNvPr id="10" name="Picture 9" descr="Chart&#10;&#10;Description automatically generated">
            <a:extLst>
              <a:ext uri="{FF2B5EF4-FFF2-40B4-BE49-F238E27FC236}">
                <a16:creationId xmlns:a16="http://schemas.microsoft.com/office/drawing/2014/main" id="{70F888D8-5140-E008-0A28-3F7D286F4D49}"/>
              </a:ext>
            </a:extLst>
          </p:cNvPr>
          <p:cNvPicPr>
            <a:picLocks noChangeAspect="1"/>
          </p:cNvPicPr>
          <p:nvPr/>
        </p:nvPicPr>
        <p:blipFill>
          <a:blip r:embed="rId5"/>
          <a:stretch>
            <a:fillRect/>
          </a:stretch>
        </p:blipFill>
        <p:spPr>
          <a:xfrm>
            <a:off x="8286087" y="2437646"/>
            <a:ext cx="3721185" cy="2609190"/>
          </a:xfrm>
          <a:prstGeom prst="rect">
            <a:avLst/>
          </a:prstGeom>
        </p:spPr>
      </p:pic>
      <p:sp>
        <p:nvSpPr>
          <p:cNvPr id="11" name="Right Arrow 10">
            <a:extLst>
              <a:ext uri="{FF2B5EF4-FFF2-40B4-BE49-F238E27FC236}">
                <a16:creationId xmlns:a16="http://schemas.microsoft.com/office/drawing/2014/main" id="{62A8F550-1852-C028-75AC-FBC7B48C376B}"/>
              </a:ext>
            </a:extLst>
          </p:cNvPr>
          <p:cNvSpPr/>
          <p:nvPr/>
        </p:nvSpPr>
        <p:spPr>
          <a:xfrm>
            <a:off x="2814452" y="3429000"/>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ADF30EE-4A4F-458E-71D9-6BD7F50F7D25}"/>
              </a:ext>
            </a:extLst>
          </p:cNvPr>
          <p:cNvSpPr/>
          <p:nvPr/>
        </p:nvSpPr>
        <p:spPr>
          <a:xfrm>
            <a:off x="7586178" y="3428999"/>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E574D89-CB99-55CD-26AF-5D26A51059DC}"/>
              </a:ext>
            </a:extLst>
          </p:cNvPr>
          <p:cNvSpPr txBox="1"/>
          <p:nvPr/>
        </p:nvSpPr>
        <p:spPr>
          <a:xfrm>
            <a:off x="870576" y="5296395"/>
            <a:ext cx="1068780" cy="369332"/>
          </a:xfrm>
          <a:prstGeom prst="rect">
            <a:avLst/>
          </a:prstGeom>
          <a:noFill/>
        </p:spPr>
        <p:txBody>
          <a:bodyPr wrap="square" rtlCol="0">
            <a:spAutoFit/>
          </a:bodyPr>
          <a:lstStyle/>
          <a:p>
            <a:r>
              <a:rPr lang="en-US" dirty="0"/>
              <a:t>Raw data</a:t>
            </a:r>
          </a:p>
        </p:txBody>
      </p:sp>
      <p:sp>
        <p:nvSpPr>
          <p:cNvPr id="14" name="TextBox 13">
            <a:extLst>
              <a:ext uri="{FF2B5EF4-FFF2-40B4-BE49-F238E27FC236}">
                <a16:creationId xmlns:a16="http://schemas.microsoft.com/office/drawing/2014/main" id="{DFC0443B-5404-DE19-680D-B0288643DF18}"/>
              </a:ext>
            </a:extLst>
          </p:cNvPr>
          <p:cNvSpPr txBox="1"/>
          <p:nvPr/>
        </p:nvSpPr>
        <p:spPr>
          <a:xfrm>
            <a:off x="4573698" y="5291056"/>
            <a:ext cx="1233336" cy="369332"/>
          </a:xfrm>
          <a:prstGeom prst="rect">
            <a:avLst/>
          </a:prstGeom>
          <a:noFill/>
        </p:spPr>
        <p:txBody>
          <a:bodyPr wrap="square" rtlCol="0">
            <a:spAutoFit/>
          </a:bodyPr>
          <a:lstStyle/>
          <a:p>
            <a:r>
              <a:rPr lang="en-US" dirty="0"/>
              <a:t>Trajectory</a:t>
            </a:r>
          </a:p>
        </p:txBody>
      </p:sp>
      <p:sp>
        <p:nvSpPr>
          <p:cNvPr id="15" name="TextBox 14">
            <a:extLst>
              <a:ext uri="{FF2B5EF4-FFF2-40B4-BE49-F238E27FC236}">
                <a16:creationId xmlns:a16="http://schemas.microsoft.com/office/drawing/2014/main" id="{979E5799-BF6D-C5DA-2ED4-54ECBAA6E7FC}"/>
              </a:ext>
            </a:extLst>
          </p:cNvPr>
          <p:cNvSpPr txBox="1"/>
          <p:nvPr/>
        </p:nvSpPr>
        <p:spPr>
          <a:xfrm>
            <a:off x="9442580" y="5291056"/>
            <a:ext cx="2064609" cy="369332"/>
          </a:xfrm>
          <a:prstGeom prst="rect">
            <a:avLst/>
          </a:prstGeom>
          <a:noFill/>
        </p:spPr>
        <p:txBody>
          <a:bodyPr wrap="square" rtlCol="0">
            <a:spAutoFit/>
          </a:bodyPr>
          <a:lstStyle/>
          <a:p>
            <a:r>
              <a:rPr lang="en-US" dirty="0"/>
              <a:t>Metrics Assessment</a:t>
            </a:r>
          </a:p>
        </p:txBody>
      </p:sp>
    </p:spTree>
    <p:extLst>
      <p:ext uri="{BB962C8B-B14F-4D97-AF65-F5344CB8AC3E}">
        <p14:creationId xmlns:p14="http://schemas.microsoft.com/office/powerpoint/2010/main" val="3939831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Assessment Metrices</a:t>
            </a:r>
          </a:p>
        </p:txBody>
      </p:sp>
      <p:pic>
        <p:nvPicPr>
          <p:cNvPr id="4" name="Picture 3" descr="Graphical user interface&#10;&#10;Description automatically generated">
            <a:extLst>
              <a:ext uri="{FF2B5EF4-FFF2-40B4-BE49-F238E27FC236}">
                <a16:creationId xmlns:a16="http://schemas.microsoft.com/office/drawing/2014/main" id="{5C04F558-5B45-588B-E2EF-BF0502EC6DAF}"/>
              </a:ext>
            </a:extLst>
          </p:cNvPr>
          <p:cNvPicPr>
            <a:picLocks noChangeAspect="1"/>
          </p:cNvPicPr>
          <p:nvPr/>
        </p:nvPicPr>
        <p:blipFill>
          <a:blip r:embed="rId3"/>
          <a:stretch>
            <a:fillRect/>
          </a:stretch>
        </p:blipFill>
        <p:spPr>
          <a:xfrm>
            <a:off x="136669" y="2232561"/>
            <a:ext cx="6137053" cy="4251366"/>
          </a:xfrm>
          <a:prstGeom prst="rect">
            <a:avLst/>
          </a:prstGeom>
        </p:spPr>
      </p:pic>
      <p:pic>
        <p:nvPicPr>
          <p:cNvPr id="6" name="Picture 5" descr="Table&#10;&#10;Description automatically generated">
            <a:extLst>
              <a:ext uri="{FF2B5EF4-FFF2-40B4-BE49-F238E27FC236}">
                <a16:creationId xmlns:a16="http://schemas.microsoft.com/office/drawing/2014/main" id="{C492B3C4-BC0A-5355-DFC7-4D48E8663781}"/>
              </a:ext>
            </a:extLst>
          </p:cNvPr>
          <p:cNvPicPr>
            <a:picLocks noChangeAspect="1"/>
          </p:cNvPicPr>
          <p:nvPr/>
        </p:nvPicPr>
        <p:blipFill>
          <a:blip r:embed="rId4"/>
          <a:stretch>
            <a:fillRect/>
          </a:stretch>
        </p:blipFill>
        <p:spPr>
          <a:xfrm>
            <a:off x="6641274" y="2622549"/>
            <a:ext cx="4652159" cy="2896197"/>
          </a:xfrm>
          <a:prstGeom prst="rect">
            <a:avLst/>
          </a:prstGeom>
        </p:spPr>
      </p:pic>
      <p:sp>
        <p:nvSpPr>
          <p:cNvPr id="9" name="TextBox 8">
            <a:extLst>
              <a:ext uri="{FF2B5EF4-FFF2-40B4-BE49-F238E27FC236}">
                <a16:creationId xmlns:a16="http://schemas.microsoft.com/office/drawing/2014/main" id="{1A2A4656-B20C-5921-6C4C-F955451BCC91}"/>
              </a:ext>
            </a:extLst>
          </p:cNvPr>
          <p:cNvSpPr txBox="1"/>
          <p:nvPr/>
        </p:nvSpPr>
        <p:spPr>
          <a:xfrm>
            <a:off x="985651" y="801959"/>
            <a:ext cx="7291449" cy="1754326"/>
          </a:xfrm>
          <a:prstGeom prst="rect">
            <a:avLst/>
          </a:prstGeom>
          <a:noFill/>
        </p:spPr>
        <p:txBody>
          <a:bodyPr wrap="square" rtlCol="0">
            <a:spAutoFit/>
          </a:bodyPr>
          <a:lstStyle/>
          <a:p>
            <a:r>
              <a:rPr lang="en-US" dirty="0"/>
              <a:t>Speed graph</a:t>
            </a:r>
          </a:p>
          <a:p>
            <a:r>
              <a:rPr lang="en-US" dirty="0"/>
              <a:t>Traversed distance graph</a:t>
            </a:r>
          </a:p>
          <a:p>
            <a:r>
              <a:rPr lang="en-US" dirty="0"/>
              <a:t>Histogram for speed</a:t>
            </a:r>
          </a:p>
          <a:p>
            <a:r>
              <a:rPr lang="en-US" dirty="0"/>
              <a:t>Kernel density function for speed</a:t>
            </a:r>
          </a:p>
          <a:p>
            <a:r>
              <a:rPr lang="en-US" dirty="0"/>
              <a:t>Distribution measures (mean, min/max, Standard deviation)</a:t>
            </a:r>
          </a:p>
          <a:p>
            <a:endParaRPr lang="en-US" dirty="0"/>
          </a:p>
        </p:txBody>
      </p:sp>
    </p:spTree>
    <p:extLst>
      <p:ext uri="{BB962C8B-B14F-4D97-AF65-F5344CB8AC3E}">
        <p14:creationId xmlns:p14="http://schemas.microsoft.com/office/powerpoint/2010/main" val="114005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Discussion points</a:t>
            </a:r>
          </a:p>
        </p:txBody>
      </p:sp>
      <p:sp>
        <p:nvSpPr>
          <p:cNvPr id="9" name="TextBox 8">
            <a:extLst>
              <a:ext uri="{FF2B5EF4-FFF2-40B4-BE49-F238E27FC236}">
                <a16:creationId xmlns:a16="http://schemas.microsoft.com/office/drawing/2014/main" id="{1A2A4656-B20C-5921-6C4C-F955451BCC91}"/>
              </a:ext>
            </a:extLst>
          </p:cNvPr>
          <p:cNvSpPr txBox="1"/>
          <p:nvPr/>
        </p:nvSpPr>
        <p:spPr>
          <a:xfrm>
            <a:off x="914400" y="1811361"/>
            <a:ext cx="10105902" cy="3385542"/>
          </a:xfrm>
          <a:prstGeom prst="rect">
            <a:avLst/>
          </a:prstGeom>
          <a:noFill/>
        </p:spPr>
        <p:txBody>
          <a:bodyPr wrap="square" rtlCol="0">
            <a:spAutoFit/>
          </a:bodyPr>
          <a:lstStyle/>
          <a:p>
            <a:pPr marL="285750" indent="-285750">
              <a:buFont typeface="Arial" panose="020B0604020202020204" pitchFamily="34" charset="0"/>
              <a:buChar char="•"/>
            </a:pPr>
            <a:r>
              <a:rPr lang="en-US" sz="2000" dirty="0"/>
              <a:t>Measuring capacity (Amount, proportion, symmetry etc.)  of arm movement</a:t>
            </a:r>
          </a:p>
          <a:p>
            <a:pPr marL="285750" indent="-285750">
              <a:buFont typeface="Arial" panose="020B0604020202020204" pitchFamily="34" charset="0"/>
              <a:buChar char="•"/>
            </a:pPr>
            <a:r>
              <a:rPr lang="en-US" sz="2000" dirty="0"/>
              <a:t>Measuring quality (accuracy, smoothness, speed) of arm movement using more focused activity</a:t>
            </a:r>
          </a:p>
          <a:p>
            <a:r>
              <a:rPr lang="en-US" sz="2000" dirty="0"/>
              <a:t>		ex: traversing a shape on the screen</a:t>
            </a:r>
          </a:p>
          <a:p>
            <a:pPr marL="342900" indent="-342900">
              <a:buFont typeface="Arial" panose="020B0604020202020204" pitchFamily="34" charset="0"/>
              <a:buChar char="•"/>
            </a:pPr>
            <a:r>
              <a:rPr lang="en-US" sz="2000" dirty="0"/>
              <a:t>Activity specific performance measures	</a:t>
            </a:r>
          </a:p>
          <a:p>
            <a:pPr marL="285750" indent="-285750">
              <a:buFont typeface="Arial" panose="020B0604020202020204" pitchFamily="34" charset="0"/>
              <a:buChar char="•"/>
            </a:pPr>
            <a:r>
              <a:rPr lang="en-US" sz="2000" dirty="0"/>
              <a:t>Inter user vs intra user analysis</a:t>
            </a:r>
          </a:p>
          <a:p>
            <a:pPr marL="285750" indent="-285750">
              <a:buFont typeface="Arial" panose="020B0604020202020204" pitchFamily="34" charset="0"/>
              <a:buChar char="•"/>
            </a:pPr>
            <a:r>
              <a:rPr lang="en-US" sz="2000" dirty="0"/>
              <a:t>Analysis of statistical measures using ML techniques</a:t>
            </a:r>
          </a:p>
          <a:p>
            <a:pPr marL="285750" indent="-285750">
              <a:buFont typeface="Arial" panose="020B0604020202020204" pitchFamily="34" charset="0"/>
              <a:buChar char="•"/>
            </a:pPr>
            <a:r>
              <a:rPr lang="en-US" sz="2000" dirty="0"/>
              <a:t>Activity based analysis of anomaly detection</a:t>
            </a:r>
          </a:p>
          <a:p>
            <a:endParaRPr lang="en-US" dirty="0"/>
          </a:p>
          <a:p>
            <a:r>
              <a:rPr lang="en-US" dirty="0"/>
              <a:t> </a:t>
            </a:r>
          </a:p>
          <a:p>
            <a:endParaRPr lang="en-US" dirty="0"/>
          </a:p>
        </p:txBody>
      </p:sp>
    </p:spTree>
    <p:extLst>
      <p:ext uri="{BB962C8B-B14F-4D97-AF65-F5344CB8AC3E}">
        <p14:creationId xmlns:p14="http://schemas.microsoft.com/office/powerpoint/2010/main" val="230034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6061-7A84-6750-7BFA-595D2C1416D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057FA3A-7648-CC3A-D863-06FEE3033E15}"/>
              </a:ext>
            </a:extLst>
          </p:cNvPr>
          <p:cNvSpPr>
            <a:spLocks noGrp="1"/>
          </p:cNvSpPr>
          <p:nvPr>
            <p:ph idx="1"/>
          </p:nvPr>
        </p:nvSpPr>
        <p:spPr/>
        <p:txBody>
          <a:bodyPr/>
          <a:lstStyle/>
          <a:p>
            <a:r>
              <a:rPr lang="en-US" dirty="0"/>
              <a:t>Sign language dataset is not complex enough to differentiate the model performance</a:t>
            </a:r>
          </a:p>
          <a:p>
            <a:r>
              <a:rPr lang="en-US" dirty="0"/>
              <a:t>limited datasets for the upper body movements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0478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Pre-processing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1" y="631235"/>
            <a:ext cx="1147457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1 : </a:t>
            </a:r>
          </a:p>
          <a:p>
            <a:r>
              <a:rPr lang="en-AU" sz="2400" dirty="0"/>
              <a:t>Contains angles and distance measures of two hands</a:t>
            </a:r>
          </a:p>
          <a:p>
            <a:r>
              <a:rPr lang="en-AU" sz="2400" dirty="0"/>
              <a:t>Feature space :</a:t>
            </a:r>
            <a:r>
              <a:rPr lang="en-AU" sz="2400" dirty="0">
                <a:sym typeface="Wingdings" pitchFamily="2" charset="2"/>
              </a:rPr>
              <a:t> (56,)</a:t>
            </a:r>
          </a:p>
          <a:p>
            <a:endParaRPr lang="en-AU" sz="2400" dirty="0">
              <a:sym typeface="Wingdings" pitchFamily="2" charset="2"/>
            </a:endParaRPr>
          </a:p>
          <a:p>
            <a:r>
              <a:rPr lang="en-AU" sz="2400" i="1" dirty="0">
                <a:solidFill>
                  <a:srgbClr val="8C8C8C"/>
                </a:solidFill>
                <a:effectLst/>
              </a:rPr>
              <a:t># 15 angles for each hand</a:t>
            </a:r>
            <a:endParaRPr lang="en-AU" sz="2400" i="1" dirty="0">
              <a:solidFill>
                <a:srgbClr val="8C8C8C"/>
              </a:solidFill>
              <a:effectLst/>
              <a:sym typeface="Wingdings" pitchFamily="2" charset="2"/>
            </a:endParaRPr>
          </a:p>
          <a:p>
            <a:r>
              <a:rPr lang="en-AU" sz="2400" i="1" dirty="0">
                <a:solidFill>
                  <a:srgbClr val="8C8C8C"/>
                </a:solidFill>
                <a:effectLst/>
              </a:rPr>
              <a:t># 9 distance measures for each hand</a:t>
            </a:r>
            <a:endParaRPr lang="en-AU" sz="2400" i="1" dirty="0">
              <a:solidFill>
                <a:srgbClr val="8C8C8C"/>
              </a:solidFill>
              <a:sym typeface="Wingdings" pitchFamily="2" charset="2"/>
            </a:endParaRPr>
          </a:p>
          <a:p>
            <a:r>
              <a:rPr lang="en-AU" sz="2400" i="1" dirty="0">
                <a:solidFill>
                  <a:srgbClr val="8C8C8C"/>
                </a:solidFill>
                <a:effectLst/>
              </a:rPr>
              <a:t># 6 body angles</a:t>
            </a:r>
          </a:p>
          <a:p>
            <a:r>
              <a:rPr lang="en-AU" sz="2400" i="1" dirty="0">
                <a:solidFill>
                  <a:srgbClr val="8C8C8C"/>
                </a:solidFill>
                <a:effectLst/>
              </a:rPr>
              <a:t># 2 body distance measures</a:t>
            </a:r>
          </a:p>
          <a:p>
            <a:endParaRPr lang="en-AU" sz="2400" i="1" dirty="0">
              <a:solidFill>
                <a:srgbClr val="8C8C8C"/>
              </a:solidFill>
            </a:endParaRPr>
          </a:p>
          <a:p>
            <a:r>
              <a:rPr lang="en-AU" sz="2400" dirty="0"/>
              <a:t>Do we loose the definition of graph structure? hard to constraint the ownership of angle to a single node</a:t>
            </a:r>
          </a:p>
          <a:p>
            <a:r>
              <a:rPr lang="en-AU" sz="2400" dirty="0">
                <a:sym typeface="Wingdings" pitchFamily="2" charset="2"/>
              </a:rPr>
              <a:t>Introducing artificial edges and nodes to define new features </a:t>
            </a:r>
          </a:p>
          <a:p>
            <a:r>
              <a:rPr lang="en-AU" sz="2400" dirty="0">
                <a:sym typeface="Wingdings" pitchFamily="2" charset="2"/>
              </a:rPr>
              <a:t>	ex: distance measures between tips</a:t>
            </a:r>
          </a:p>
          <a:p>
            <a:endParaRPr lang="en-AU" sz="2400" i="1" dirty="0">
              <a:solidFill>
                <a:srgbClr val="8C8C8C"/>
              </a:solidFill>
              <a:sym typeface="Wingdings" pitchFamily="2" charset="2"/>
            </a:endParaRPr>
          </a:p>
        </p:txBody>
      </p:sp>
    </p:spTree>
    <p:extLst>
      <p:ext uri="{BB962C8B-B14F-4D97-AF65-F5344CB8AC3E}">
        <p14:creationId xmlns:p14="http://schemas.microsoft.com/office/powerpoint/2010/main" val="208865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C6CC-2ED2-02B4-BA94-E7F148828210}"/>
              </a:ext>
            </a:extLst>
          </p:cNvPr>
          <p:cNvSpPr>
            <a:spLocks noGrp="1"/>
          </p:cNvSpPr>
          <p:nvPr>
            <p:ph type="title"/>
          </p:nvPr>
        </p:nvSpPr>
        <p:spPr/>
        <p:txBody>
          <a:bodyPr/>
          <a:lstStyle/>
          <a:p>
            <a:r>
              <a:rPr lang="en-US" dirty="0"/>
              <a:t>Evolution</a:t>
            </a:r>
          </a:p>
        </p:txBody>
      </p:sp>
      <p:pic>
        <p:nvPicPr>
          <p:cNvPr id="5" name="Picture 4" descr="A collage of a person in different stages of a life cycle&#10;&#10;Description automatically generated">
            <a:extLst>
              <a:ext uri="{FF2B5EF4-FFF2-40B4-BE49-F238E27FC236}">
                <a16:creationId xmlns:a16="http://schemas.microsoft.com/office/drawing/2014/main" id="{71B4A0B8-148A-9D97-B285-344A4E91337B}"/>
              </a:ext>
            </a:extLst>
          </p:cNvPr>
          <p:cNvPicPr>
            <a:picLocks noChangeAspect="1"/>
          </p:cNvPicPr>
          <p:nvPr/>
        </p:nvPicPr>
        <p:blipFill>
          <a:blip r:embed="rId2"/>
          <a:stretch>
            <a:fillRect/>
          </a:stretch>
        </p:blipFill>
        <p:spPr>
          <a:xfrm>
            <a:off x="493484" y="1334169"/>
            <a:ext cx="11126139" cy="4936001"/>
          </a:xfrm>
          <a:prstGeom prst="rect">
            <a:avLst/>
          </a:prstGeom>
        </p:spPr>
      </p:pic>
    </p:spTree>
    <p:extLst>
      <p:ext uri="{BB962C8B-B14F-4D97-AF65-F5344CB8AC3E}">
        <p14:creationId xmlns:p14="http://schemas.microsoft.com/office/powerpoint/2010/main" val="53912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33D7-00BD-0FDC-D222-19C223F48E9A}"/>
              </a:ext>
            </a:extLst>
          </p:cNvPr>
          <p:cNvSpPr>
            <a:spLocks noGrp="1"/>
          </p:cNvSpPr>
          <p:nvPr>
            <p:ph type="title"/>
          </p:nvPr>
        </p:nvSpPr>
        <p:spPr>
          <a:xfrm>
            <a:off x="373743" y="0"/>
            <a:ext cx="10515600" cy="1325563"/>
          </a:xfrm>
        </p:spPr>
        <p:txBody>
          <a:bodyPr/>
          <a:lstStyle/>
          <a:p>
            <a:r>
              <a:rPr lang="en-US" dirty="0"/>
              <a:t>Datasets</a:t>
            </a:r>
          </a:p>
        </p:txBody>
      </p:sp>
      <p:sp>
        <p:nvSpPr>
          <p:cNvPr id="4" name="TextBox 3">
            <a:extLst>
              <a:ext uri="{FF2B5EF4-FFF2-40B4-BE49-F238E27FC236}">
                <a16:creationId xmlns:a16="http://schemas.microsoft.com/office/drawing/2014/main" id="{D3F6D4BB-1D30-6801-F712-F4E0A575B8E6}"/>
              </a:ext>
            </a:extLst>
          </p:cNvPr>
          <p:cNvSpPr txBox="1"/>
          <p:nvPr/>
        </p:nvSpPr>
        <p:spPr>
          <a:xfrm>
            <a:off x="373743" y="1021531"/>
            <a:ext cx="8929914" cy="6186309"/>
          </a:xfrm>
          <a:prstGeom prst="rect">
            <a:avLst/>
          </a:prstGeom>
          <a:noFill/>
        </p:spPr>
        <p:txBody>
          <a:bodyPr wrap="square" rtlCol="0">
            <a:spAutoFit/>
          </a:bodyPr>
          <a:lstStyle/>
          <a:p>
            <a:r>
              <a:rPr lang="en-US" dirty="0"/>
              <a:t>Simple activity classification : KTH data set</a:t>
            </a:r>
          </a:p>
          <a:p>
            <a:r>
              <a:rPr lang="en-US" dirty="0">
                <a:hlinkClick r:id="rId3"/>
              </a:rPr>
              <a:t>https://www.csc.kth.se/cvap/actions/</a:t>
            </a:r>
            <a:endParaRPr lang="en-US" dirty="0"/>
          </a:p>
          <a:p>
            <a:endParaRPr lang="en-US" dirty="0"/>
          </a:p>
          <a:p>
            <a:r>
              <a:rPr lang="en-US" dirty="0"/>
              <a:t>UCF data set</a:t>
            </a:r>
          </a:p>
          <a:p>
            <a:r>
              <a:rPr lang="en-US" dirty="0"/>
              <a:t>(</a:t>
            </a:r>
            <a:r>
              <a:rPr lang="en-US" dirty="0">
                <a:hlinkClick r:id="rId4"/>
              </a:rPr>
              <a:t>https://www.crcv.ucf.edu/data/UCF101.php</a:t>
            </a:r>
            <a:r>
              <a:rPr lang="en-US" dirty="0"/>
              <a:t>)</a:t>
            </a:r>
          </a:p>
          <a:p>
            <a:endParaRPr lang="en-US" dirty="0"/>
          </a:p>
          <a:p>
            <a:r>
              <a:rPr lang="en-US" dirty="0"/>
              <a:t>Kinect data set. (one label for segment)</a:t>
            </a:r>
          </a:p>
          <a:p>
            <a:r>
              <a:rPr lang="en-US" dirty="0"/>
              <a:t>https://</a:t>
            </a:r>
            <a:r>
              <a:rPr lang="en-US" dirty="0" err="1"/>
              <a:t>towardsdatascience.com</a:t>
            </a:r>
            <a:r>
              <a:rPr lang="en-US" dirty="0"/>
              <a:t>/downloading-the-kinetics-dataset-for-human-action-recognition-in-deep-learning-500c3d50f776</a:t>
            </a:r>
          </a:p>
          <a:p>
            <a:r>
              <a:rPr lang="en-US" dirty="0"/>
              <a:t>Most popular data set for </a:t>
            </a:r>
            <a:r>
              <a:rPr lang="en-US" dirty="0" err="1"/>
              <a:t>benchmarkng</a:t>
            </a:r>
            <a:endParaRPr lang="en-US" dirty="0"/>
          </a:p>
          <a:p>
            <a:endParaRPr lang="en-US" dirty="0"/>
          </a:p>
          <a:p>
            <a:r>
              <a:rPr lang="en-US" dirty="0"/>
              <a:t>Toyota </a:t>
            </a:r>
            <a:r>
              <a:rPr lang="en-US" dirty="0" err="1"/>
              <a:t>smarthome</a:t>
            </a:r>
            <a:r>
              <a:rPr lang="en-US" dirty="0"/>
              <a:t> data set</a:t>
            </a:r>
          </a:p>
          <a:p>
            <a:r>
              <a:rPr lang="en-US" dirty="0">
                <a:hlinkClick r:id="rId5"/>
              </a:rPr>
              <a:t>https://project.inria.fr/toyotasmarthome/</a:t>
            </a:r>
            <a:endParaRPr lang="en-US" dirty="0"/>
          </a:p>
          <a:p>
            <a:r>
              <a:rPr lang="en-US" dirty="0"/>
              <a:t>Trimmed vs untrimmed versions available</a:t>
            </a:r>
          </a:p>
          <a:p>
            <a:endParaRPr lang="en-US" dirty="0"/>
          </a:p>
          <a:p>
            <a:r>
              <a:rPr lang="en-US" dirty="0"/>
              <a:t>Activity net Data set</a:t>
            </a:r>
          </a:p>
          <a:p>
            <a:r>
              <a:rPr lang="en-US" dirty="0">
                <a:hlinkClick r:id="rId6"/>
              </a:rPr>
              <a:t>https://youtu.be/x9AhZLDkbyc</a:t>
            </a:r>
            <a:r>
              <a:rPr lang="en-US" dirty="0"/>
              <a:t> </a:t>
            </a:r>
          </a:p>
          <a:p>
            <a:r>
              <a:rPr lang="en-US" dirty="0">
                <a:hlinkClick r:id="rId7"/>
              </a:rPr>
              <a:t>https://prior.allenai.org/projects/charades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5462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C179-A198-079D-8D88-6A58344FE723}"/>
              </a:ext>
            </a:extLst>
          </p:cNvPr>
          <p:cNvSpPr>
            <a:spLocks noGrp="1"/>
          </p:cNvSpPr>
          <p:nvPr>
            <p:ph type="title"/>
          </p:nvPr>
        </p:nvSpPr>
        <p:spPr>
          <a:xfrm>
            <a:off x="838200" y="365125"/>
            <a:ext cx="10515600" cy="462189"/>
          </a:xfrm>
        </p:spPr>
        <p:txBody>
          <a:bodyPr>
            <a:normAutofit fontScale="90000"/>
          </a:bodyPr>
          <a:lstStyle/>
          <a:p>
            <a:r>
              <a:rPr lang="en-US" dirty="0"/>
              <a:t>Potential extensions</a:t>
            </a:r>
          </a:p>
        </p:txBody>
      </p:sp>
      <p:sp>
        <p:nvSpPr>
          <p:cNvPr id="4" name="TextBox 3">
            <a:extLst>
              <a:ext uri="{FF2B5EF4-FFF2-40B4-BE49-F238E27FC236}">
                <a16:creationId xmlns:a16="http://schemas.microsoft.com/office/drawing/2014/main" id="{DFD6C837-DA79-B952-60EB-CDC2A240639C}"/>
              </a:ext>
            </a:extLst>
          </p:cNvPr>
          <p:cNvSpPr txBox="1"/>
          <p:nvPr/>
        </p:nvSpPr>
        <p:spPr>
          <a:xfrm>
            <a:off x="838200" y="1528543"/>
            <a:ext cx="8929914" cy="2862322"/>
          </a:xfrm>
          <a:prstGeom prst="rect">
            <a:avLst/>
          </a:prstGeom>
          <a:noFill/>
        </p:spPr>
        <p:txBody>
          <a:bodyPr wrap="square" rtlCol="0">
            <a:spAutoFit/>
          </a:bodyPr>
          <a:lstStyle/>
          <a:p>
            <a:r>
              <a:rPr lang="en-US" dirty="0"/>
              <a:t>Extend the classification to full-body activity classification</a:t>
            </a:r>
          </a:p>
          <a:p>
            <a:r>
              <a:rPr lang="en-US" dirty="0"/>
              <a:t>Change the data set to charades or </a:t>
            </a:r>
            <a:r>
              <a:rPr lang="en-US" dirty="0" err="1"/>
              <a:t>ToyotaSmarthome</a:t>
            </a:r>
            <a:endParaRPr lang="en-US" dirty="0"/>
          </a:p>
          <a:p>
            <a:r>
              <a:rPr lang="en-US" dirty="0"/>
              <a:t>Identify elementary movement components</a:t>
            </a:r>
          </a:p>
          <a:p>
            <a:r>
              <a:rPr lang="en-US" dirty="0"/>
              <a:t>Add a component to identify objects in the frames </a:t>
            </a:r>
          </a:p>
          <a:p>
            <a:r>
              <a:rPr lang="en-US" dirty="0"/>
              <a:t> (this is in addition to the LSTM and GNN units for spatial and temporal feature capturing)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242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F2FB-F34B-4093-B019-3CA4CF6826DA}"/>
              </a:ext>
            </a:extLst>
          </p:cNvPr>
          <p:cNvSpPr>
            <a:spLocks noGrp="1"/>
          </p:cNvSpPr>
          <p:nvPr>
            <p:ph type="title"/>
          </p:nvPr>
        </p:nvSpPr>
        <p:spPr/>
        <p:txBody>
          <a:bodyPr/>
          <a:lstStyle/>
          <a:p>
            <a:r>
              <a:rPr lang="en-US" dirty="0"/>
              <a:t>Existing approaches</a:t>
            </a:r>
          </a:p>
        </p:txBody>
      </p:sp>
      <p:sp>
        <p:nvSpPr>
          <p:cNvPr id="3" name="Content Placeholder 2">
            <a:extLst>
              <a:ext uri="{FF2B5EF4-FFF2-40B4-BE49-F238E27FC236}">
                <a16:creationId xmlns:a16="http://schemas.microsoft.com/office/drawing/2014/main" id="{BA79F1AB-B288-5B5A-592D-B17DF44D2EFE}"/>
              </a:ext>
            </a:extLst>
          </p:cNvPr>
          <p:cNvSpPr>
            <a:spLocks noGrp="1"/>
          </p:cNvSpPr>
          <p:nvPr>
            <p:ph idx="1"/>
          </p:nvPr>
        </p:nvSpPr>
        <p:spPr/>
        <p:txBody>
          <a:bodyPr/>
          <a:lstStyle/>
          <a:p>
            <a:r>
              <a:rPr lang="en-US" dirty="0"/>
              <a:t>Two stream networks</a:t>
            </a:r>
          </a:p>
          <a:p>
            <a:pPr lvl="1"/>
            <a:r>
              <a:rPr lang="en-US" dirty="0"/>
              <a:t>One stream for spatial feature recognition</a:t>
            </a:r>
          </a:p>
          <a:p>
            <a:pPr lvl="1"/>
            <a:r>
              <a:rPr lang="en-US" dirty="0"/>
              <a:t>One stream for capturing the temporal features</a:t>
            </a:r>
          </a:p>
          <a:p>
            <a:pPr lvl="1"/>
            <a:endParaRPr lang="en-US" dirty="0"/>
          </a:p>
          <a:p>
            <a:pPr marL="457200" lvl="1" indent="0">
              <a:buNone/>
            </a:pPr>
            <a:r>
              <a:rPr lang="en-US" dirty="0"/>
              <a:t>Each of the streams can use variety of architectures</a:t>
            </a:r>
          </a:p>
          <a:p>
            <a:pPr marL="457200" lvl="1" indent="0">
              <a:buNone/>
            </a:pPr>
            <a:endParaRPr lang="en-US" dirty="0"/>
          </a:p>
          <a:p>
            <a:r>
              <a:rPr lang="en-US" dirty="0"/>
              <a:t>In the current implementation, we have </a:t>
            </a:r>
          </a:p>
          <a:p>
            <a:pPr lvl="1"/>
            <a:r>
              <a:rPr lang="en-US" dirty="0"/>
              <a:t>GNN based component for spatial feature capturing </a:t>
            </a:r>
          </a:p>
          <a:p>
            <a:pPr lvl="1"/>
            <a:r>
              <a:rPr lang="en-US" dirty="0"/>
              <a:t>LSTM for capturing temporal features</a:t>
            </a:r>
          </a:p>
          <a:p>
            <a:pPr marL="457200" lvl="1" indent="0">
              <a:buNone/>
            </a:pPr>
            <a:r>
              <a:rPr lang="en-US" dirty="0"/>
              <a:t> </a:t>
            </a:r>
          </a:p>
        </p:txBody>
      </p:sp>
    </p:spTree>
    <p:extLst>
      <p:ext uri="{BB962C8B-B14F-4D97-AF65-F5344CB8AC3E}">
        <p14:creationId xmlns:p14="http://schemas.microsoft.com/office/powerpoint/2010/main" val="3991915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76EC-3592-D95D-59F2-BAC105C4EC29}"/>
              </a:ext>
            </a:extLst>
          </p:cNvPr>
          <p:cNvSpPr>
            <a:spLocks noGrp="1"/>
          </p:cNvSpPr>
          <p:nvPr>
            <p:ph type="title"/>
          </p:nvPr>
        </p:nvSpPr>
        <p:spPr/>
        <p:txBody>
          <a:bodyPr/>
          <a:lstStyle/>
          <a:p>
            <a:r>
              <a:rPr lang="en-US" dirty="0"/>
              <a:t>How to relate this paper to our original objective</a:t>
            </a:r>
          </a:p>
        </p:txBody>
      </p:sp>
      <p:sp>
        <p:nvSpPr>
          <p:cNvPr id="3" name="Content Placeholder 2">
            <a:extLst>
              <a:ext uri="{FF2B5EF4-FFF2-40B4-BE49-F238E27FC236}">
                <a16:creationId xmlns:a16="http://schemas.microsoft.com/office/drawing/2014/main" id="{47B064FD-DA15-9F1A-1954-2CF97A685D64}"/>
              </a:ext>
            </a:extLst>
          </p:cNvPr>
          <p:cNvSpPr>
            <a:spLocks noGrp="1"/>
          </p:cNvSpPr>
          <p:nvPr>
            <p:ph idx="1"/>
          </p:nvPr>
        </p:nvSpPr>
        <p:spPr/>
        <p:txBody>
          <a:bodyPr/>
          <a:lstStyle/>
          <a:p>
            <a:r>
              <a:rPr lang="en-US" dirty="0"/>
              <a:t>How to identify multiple labels in a given action </a:t>
            </a:r>
          </a:p>
          <a:p>
            <a:pPr lvl="1"/>
            <a:r>
              <a:rPr lang="en-US" dirty="0"/>
              <a:t>Drinking water from a glass + compensation + trembling</a:t>
            </a:r>
          </a:p>
          <a:p>
            <a:pPr lvl="1"/>
            <a:endParaRPr lang="en-US" dirty="0"/>
          </a:p>
          <a:p>
            <a:r>
              <a:rPr lang="en-US" dirty="0"/>
              <a:t>These elementary features build up the alphabet for the entire activity spectrum </a:t>
            </a:r>
          </a:p>
          <a:p>
            <a:endParaRPr lang="en-US" dirty="0"/>
          </a:p>
          <a:p>
            <a:r>
              <a:rPr lang="en-US" dirty="0"/>
              <a:t>The absence or the presence of these elementary features will determine  the quality of movements of the participant</a:t>
            </a:r>
          </a:p>
          <a:p>
            <a:pPr lvl="1"/>
            <a:endParaRPr lang="en-US" dirty="0"/>
          </a:p>
        </p:txBody>
      </p:sp>
    </p:spTree>
    <p:extLst>
      <p:ext uri="{BB962C8B-B14F-4D97-AF65-F5344CB8AC3E}">
        <p14:creationId xmlns:p14="http://schemas.microsoft.com/office/powerpoint/2010/main" val="279124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person sitting on a couch&#10;&#10;Description automatically generated">
            <a:extLst>
              <a:ext uri="{FF2B5EF4-FFF2-40B4-BE49-F238E27FC236}">
                <a16:creationId xmlns:a16="http://schemas.microsoft.com/office/drawing/2014/main" id="{C7D3AF65-49A8-DDB1-A35E-A7B27501D6FE}"/>
              </a:ext>
            </a:extLst>
          </p:cNvPr>
          <p:cNvPicPr>
            <a:picLocks noChangeAspect="1"/>
          </p:cNvPicPr>
          <p:nvPr/>
        </p:nvPicPr>
        <p:blipFill>
          <a:blip r:embed="rId2"/>
          <a:stretch>
            <a:fillRect/>
          </a:stretch>
        </p:blipFill>
        <p:spPr>
          <a:xfrm>
            <a:off x="1739901" y="0"/>
            <a:ext cx="8347528" cy="6066321"/>
          </a:xfrm>
          <a:prstGeom prst="rect">
            <a:avLst/>
          </a:prstGeom>
        </p:spPr>
      </p:pic>
    </p:spTree>
    <p:extLst>
      <p:ext uri="{BB962C8B-B14F-4D97-AF65-F5344CB8AC3E}">
        <p14:creationId xmlns:p14="http://schemas.microsoft.com/office/powerpoint/2010/main" val="362813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F7C3-A559-AA19-5E55-84D129D49F37}"/>
              </a:ext>
            </a:extLst>
          </p:cNvPr>
          <p:cNvSpPr>
            <a:spLocks noGrp="1"/>
          </p:cNvSpPr>
          <p:nvPr>
            <p:ph type="title"/>
          </p:nvPr>
        </p:nvSpPr>
        <p:spPr/>
        <p:txBody>
          <a:bodyPr/>
          <a:lstStyle/>
          <a:p>
            <a:endParaRPr lang="en-US" dirty="0"/>
          </a:p>
        </p:txBody>
      </p:sp>
      <p:sp>
        <p:nvSpPr>
          <p:cNvPr id="4" name="Content Placeholder 2">
            <a:extLst>
              <a:ext uri="{FF2B5EF4-FFF2-40B4-BE49-F238E27FC236}">
                <a16:creationId xmlns:a16="http://schemas.microsoft.com/office/drawing/2014/main" id="{8CCFA3DC-3608-88D4-76A9-8FFDF7B5B9BE}"/>
              </a:ext>
            </a:extLst>
          </p:cNvPr>
          <p:cNvSpPr>
            <a:spLocks noGrp="1"/>
          </p:cNvSpPr>
          <p:nvPr>
            <p:ph idx="1"/>
          </p:nvPr>
        </p:nvSpPr>
        <p:spPr>
          <a:xfrm>
            <a:off x="838200" y="1825625"/>
            <a:ext cx="10515600" cy="4351338"/>
          </a:xfrm>
        </p:spPr>
        <p:txBody>
          <a:bodyPr/>
          <a:lstStyle/>
          <a:p>
            <a:r>
              <a:rPr lang="en-US" dirty="0"/>
              <a:t>Novelty </a:t>
            </a:r>
          </a:p>
          <a:p>
            <a:pPr lvl="1"/>
            <a:r>
              <a:rPr lang="en-US" dirty="0"/>
              <a:t>Using GNN based approach for capturing elementary activity components</a:t>
            </a:r>
          </a:p>
          <a:p>
            <a:pPr lvl="1"/>
            <a:r>
              <a:rPr lang="en-US" dirty="0"/>
              <a:t>Spatial capturing  (GNN for human movement capturing + human object interaction capturing)</a:t>
            </a:r>
          </a:p>
          <a:p>
            <a:pPr lvl="1"/>
            <a:r>
              <a:rPr lang="en-US" dirty="0"/>
              <a:t>LSTM for temporality capturing</a:t>
            </a:r>
          </a:p>
          <a:p>
            <a:pPr lvl="1"/>
            <a:endParaRPr lang="en-US" dirty="0"/>
          </a:p>
        </p:txBody>
      </p:sp>
    </p:spTree>
    <p:extLst>
      <p:ext uri="{BB962C8B-B14F-4D97-AF65-F5344CB8AC3E}">
        <p14:creationId xmlns:p14="http://schemas.microsoft.com/office/powerpoint/2010/main" val="293282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2 : </a:t>
            </a:r>
          </a:p>
          <a:p>
            <a:r>
              <a:rPr lang="en-AU" sz="2400" dirty="0"/>
              <a:t>Contains coordinates of hand and body joints</a:t>
            </a:r>
          </a:p>
          <a:p>
            <a:r>
              <a:rPr lang="en-AU" sz="2400" dirty="0"/>
              <a:t>Contains speed of each joint </a:t>
            </a:r>
          </a:p>
          <a:p>
            <a:r>
              <a:rPr lang="en-AU" sz="2400" dirty="0"/>
              <a:t>Each joint contains four features (</a:t>
            </a:r>
            <a:r>
              <a:rPr lang="en-AU" sz="2400" dirty="0" err="1"/>
              <a:t>x,y,z,speed</a:t>
            </a:r>
            <a:r>
              <a:rPr lang="en-AU" sz="2400" dirty="0"/>
              <a:t>)</a:t>
            </a:r>
          </a:p>
          <a:p>
            <a:r>
              <a:rPr lang="en-AU" sz="2400" dirty="0"/>
              <a:t>Feature space :</a:t>
            </a:r>
            <a:r>
              <a:rPr lang="en-AU" sz="2400" dirty="0">
                <a:sym typeface="Wingdings" pitchFamily="2" charset="2"/>
              </a:rPr>
              <a:t> (192,)</a:t>
            </a:r>
          </a:p>
          <a:p>
            <a:r>
              <a:rPr lang="en-AU" sz="2400" i="1" dirty="0">
                <a:solidFill>
                  <a:srgbClr val="8C8C8C"/>
                </a:solidFill>
                <a:effectLst/>
              </a:rPr>
              <a:t># 21 hand joints x 4 features</a:t>
            </a:r>
            <a:endParaRPr lang="en-AU" sz="2400" i="1" dirty="0">
              <a:solidFill>
                <a:srgbClr val="8C8C8C"/>
              </a:solidFill>
              <a:effectLst/>
              <a:sym typeface="Wingdings" pitchFamily="2" charset="2"/>
            </a:endParaRPr>
          </a:p>
          <a:p>
            <a:r>
              <a:rPr lang="en-AU" sz="2400" i="1" dirty="0">
                <a:solidFill>
                  <a:srgbClr val="8C8C8C"/>
                </a:solidFill>
                <a:effectLst/>
              </a:rPr>
              <a:t># 6 body joints x 4 features</a:t>
            </a:r>
          </a:p>
          <a:p>
            <a:endParaRPr lang="en-AU" sz="2400" i="1" dirty="0">
              <a:solidFill>
                <a:srgbClr val="8C8C8C"/>
              </a:solidFill>
              <a:sym typeface="Wingdings" pitchFamily="2" charset="2"/>
            </a:endParaRPr>
          </a:p>
          <a:p>
            <a:r>
              <a:rPr lang="en-AU" sz="2400" dirty="0"/>
              <a:t>four Other than above feature space we keep track on following features too</a:t>
            </a:r>
          </a:p>
          <a:p>
            <a:r>
              <a:rPr lang="en-AU" sz="1600" i="1" dirty="0">
                <a:solidFill>
                  <a:srgbClr val="8C8C8C"/>
                </a:solidFill>
                <a:effectLst/>
              </a:rPr>
              <a:t>['VIDEO_ID', 'USER_ID', 'ITERATION', 'FRAME_SQ_NUMBER', 'TIMESTAMP', 'CURRENT_POS_AVI_RATIO', 'HANDEDNESS’, … ,’SIGN’]</a:t>
            </a:r>
            <a:endParaRPr lang="en-US" sz="1600" dirty="0"/>
          </a:p>
          <a:p>
            <a:r>
              <a:rPr lang="en-AU" sz="2400" dirty="0"/>
              <a:t> </a:t>
            </a:r>
            <a:endParaRPr lang="en-GB" sz="2400" dirty="0"/>
          </a:p>
        </p:txBody>
      </p:sp>
    </p:spTree>
    <p:extLst>
      <p:ext uri="{BB962C8B-B14F-4D97-AF65-F5344CB8AC3E}">
        <p14:creationId xmlns:p14="http://schemas.microsoft.com/office/powerpoint/2010/main" val="337975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3221" y="221892"/>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pic>
        <p:nvPicPr>
          <p:cNvPr id="2" name="Picture 1" descr="A picture containing text, indoor, decorated&#10;&#10;Description automatically generated">
            <a:extLst>
              <a:ext uri="{FF2B5EF4-FFF2-40B4-BE49-F238E27FC236}">
                <a16:creationId xmlns:a16="http://schemas.microsoft.com/office/drawing/2014/main" id="{31494EFE-00D3-38A6-3D1C-6E63251B1104}"/>
              </a:ext>
            </a:extLst>
          </p:cNvPr>
          <p:cNvPicPr>
            <a:picLocks noChangeAspect="1"/>
          </p:cNvPicPr>
          <p:nvPr/>
        </p:nvPicPr>
        <p:blipFill>
          <a:blip r:embed="rId2"/>
          <a:stretch>
            <a:fillRect/>
          </a:stretch>
        </p:blipFill>
        <p:spPr>
          <a:xfrm>
            <a:off x="333221" y="1021451"/>
            <a:ext cx="3879525" cy="5245237"/>
          </a:xfrm>
          <a:prstGeom prst="rect">
            <a:avLst/>
          </a:prstGeom>
        </p:spPr>
      </p:pic>
      <p:pic>
        <p:nvPicPr>
          <p:cNvPr id="3" name="Picture 2">
            <a:extLst>
              <a:ext uri="{FF2B5EF4-FFF2-40B4-BE49-F238E27FC236}">
                <a16:creationId xmlns:a16="http://schemas.microsoft.com/office/drawing/2014/main" id="{421BC33A-9430-8D58-7F08-6D0E6401BB0A}"/>
              </a:ext>
            </a:extLst>
          </p:cNvPr>
          <p:cNvPicPr>
            <a:picLocks noChangeAspect="1"/>
          </p:cNvPicPr>
          <p:nvPr/>
        </p:nvPicPr>
        <p:blipFill>
          <a:blip r:embed="rId3"/>
          <a:stretch>
            <a:fillRect/>
          </a:stretch>
        </p:blipFill>
        <p:spPr>
          <a:xfrm>
            <a:off x="5256901" y="689907"/>
            <a:ext cx="2511552" cy="2456780"/>
          </a:xfrm>
          <a:prstGeom prst="rect">
            <a:avLst/>
          </a:prstGeom>
        </p:spPr>
      </p:pic>
      <p:pic>
        <p:nvPicPr>
          <p:cNvPr id="4" name="Picture 3">
            <a:extLst>
              <a:ext uri="{FF2B5EF4-FFF2-40B4-BE49-F238E27FC236}">
                <a16:creationId xmlns:a16="http://schemas.microsoft.com/office/drawing/2014/main" id="{6DD476F1-E3CE-62C1-CD97-7EA3F8F43E98}"/>
              </a:ext>
            </a:extLst>
          </p:cNvPr>
          <p:cNvPicPr>
            <a:picLocks noChangeAspect="1"/>
          </p:cNvPicPr>
          <p:nvPr/>
        </p:nvPicPr>
        <p:blipFill>
          <a:blip r:embed="rId4"/>
          <a:stretch>
            <a:fillRect/>
          </a:stretch>
        </p:blipFill>
        <p:spPr>
          <a:xfrm>
            <a:off x="4989391" y="3812884"/>
            <a:ext cx="3072384" cy="2722025"/>
          </a:xfrm>
          <a:prstGeom prst="rect">
            <a:avLst/>
          </a:prstGeom>
        </p:spPr>
      </p:pic>
      <p:pic>
        <p:nvPicPr>
          <p:cNvPr id="7" name="Picture 6" descr="Diagram&#10;&#10;Description automatically generated">
            <a:extLst>
              <a:ext uri="{FF2B5EF4-FFF2-40B4-BE49-F238E27FC236}">
                <a16:creationId xmlns:a16="http://schemas.microsoft.com/office/drawing/2014/main" id="{5DA2E236-DC08-15C2-BDBD-C955DA46ED96}"/>
              </a:ext>
            </a:extLst>
          </p:cNvPr>
          <p:cNvPicPr>
            <a:picLocks noChangeAspect="1"/>
          </p:cNvPicPr>
          <p:nvPr/>
        </p:nvPicPr>
        <p:blipFill>
          <a:blip r:embed="rId5"/>
          <a:stretch>
            <a:fillRect/>
          </a:stretch>
        </p:blipFill>
        <p:spPr>
          <a:xfrm>
            <a:off x="8408988" y="221892"/>
            <a:ext cx="3637117" cy="4082165"/>
          </a:xfrm>
          <a:prstGeom prst="rect">
            <a:avLst/>
          </a:prstGeom>
        </p:spPr>
      </p:pic>
    </p:spTree>
    <p:extLst>
      <p:ext uri="{BB962C8B-B14F-4D97-AF65-F5344CB8AC3E}">
        <p14:creationId xmlns:p14="http://schemas.microsoft.com/office/powerpoint/2010/main" val="13530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Data set 2 extension : (proposed)</a:t>
            </a:r>
          </a:p>
          <a:p>
            <a:r>
              <a:rPr lang="en-AU" sz="2400" dirty="0"/>
              <a:t>Instead of defining angle and distance measures ,</a:t>
            </a:r>
          </a:p>
          <a:p>
            <a:r>
              <a:rPr lang="en-AU" sz="2400" dirty="0"/>
              <a:t>Get the bearing of each node relative to a given node</a:t>
            </a:r>
          </a:p>
          <a:p>
            <a:r>
              <a:rPr lang="en-AU" sz="2400" dirty="0"/>
              <a:t>Since the distance is always a constant, bearing is a reliable measure</a:t>
            </a:r>
          </a:p>
          <a:p>
            <a:endParaRPr lang="en-AU" sz="2400" dirty="0"/>
          </a:p>
          <a:p>
            <a:r>
              <a:rPr lang="en-AU" sz="2400" dirty="0"/>
              <a:t>Node ordering is important. Ordering can be predefined</a:t>
            </a:r>
          </a:p>
          <a:p>
            <a:r>
              <a:rPr lang="en-AU" sz="2400" dirty="0"/>
              <a:t>	ex: Nodes appearing near to the </a:t>
            </a:r>
            <a:r>
              <a:rPr lang="en-AU" sz="2400" dirty="0" err="1"/>
              <a:t>CoG</a:t>
            </a:r>
            <a:r>
              <a:rPr lang="en-AU" sz="2400" dirty="0"/>
              <a:t> of the body</a:t>
            </a:r>
          </a:p>
          <a:p>
            <a:r>
              <a:rPr lang="en-AU" sz="2400" dirty="0"/>
              <a:t>	 has a higher ordering</a:t>
            </a:r>
          </a:p>
          <a:p>
            <a:endParaRPr lang="en-AU" sz="2400" dirty="0"/>
          </a:p>
          <a:p>
            <a:endParaRPr lang="en-AU" sz="2400" dirty="0"/>
          </a:p>
          <a:p>
            <a:pPr marL="342900" indent="-342900">
              <a:buFont typeface="Wingdings" pitchFamily="2" charset="2"/>
              <a:buChar char="v"/>
            </a:pPr>
            <a:endParaRPr lang="en-GB" sz="2400" dirty="0"/>
          </a:p>
        </p:txBody>
      </p:sp>
      <p:pic>
        <p:nvPicPr>
          <p:cNvPr id="3" name="Picture 2" descr="A picture containing antenna&#10;&#10;Description automatically generated">
            <a:extLst>
              <a:ext uri="{FF2B5EF4-FFF2-40B4-BE49-F238E27FC236}">
                <a16:creationId xmlns:a16="http://schemas.microsoft.com/office/drawing/2014/main" id="{3BFAEB8C-8E37-43B4-DC3C-2E68B25D7C60}"/>
              </a:ext>
            </a:extLst>
          </p:cNvPr>
          <p:cNvPicPr>
            <a:picLocks noChangeAspect="1"/>
          </p:cNvPicPr>
          <p:nvPr/>
        </p:nvPicPr>
        <p:blipFill>
          <a:blip r:embed="rId3"/>
          <a:stretch>
            <a:fillRect/>
          </a:stretch>
        </p:blipFill>
        <p:spPr>
          <a:xfrm>
            <a:off x="7519406" y="3322443"/>
            <a:ext cx="3441519" cy="3248175"/>
          </a:xfrm>
          <a:prstGeom prst="rect">
            <a:avLst/>
          </a:prstGeom>
        </p:spPr>
      </p:pic>
    </p:spTree>
    <p:extLst>
      <p:ext uri="{BB962C8B-B14F-4D97-AF65-F5344CB8AC3E}">
        <p14:creationId xmlns:p14="http://schemas.microsoft.com/office/powerpoint/2010/main" val="351569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 using LSTM network</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942784"/>
            <a:ext cx="110089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 : Get a unique vector representation to characterise human gestures</a:t>
            </a:r>
          </a:p>
          <a:p>
            <a:endParaRPr lang="en-GB" sz="2400" dirty="0"/>
          </a:p>
          <a:p>
            <a:r>
              <a:rPr lang="en-GB" sz="2400" dirty="0"/>
              <a:t>Approach 1 : Modelling spatial aspect using hand joint features and modelling temporal aspect using LSTM </a:t>
            </a:r>
          </a:p>
          <a:p>
            <a:endParaRPr lang="en-GB" sz="2400" dirty="0"/>
          </a:p>
        </p:txBody>
      </p:sp>
      <p:grpSp>
        <p:nvGrpSpPr>
          <p:cNvPr id="28" name="Group 27">
            <a:extLst>
              <a:ext uri="{FF2B5EF4-FFF2-40B4-BE49-F238E27FC236}">
                <a16:creationId xmlns:a16="http://schemas.microsoft.com/office/drawing/2014/main" id="{E2090783-188D-B406-75B4-ABA4B9B08A77}"/>
              </a:ext>
            </a:extLst>
          </p:cNvPr>
          <p:cNvGrpSpPr/>
          <p:nvPr/>
        </p:nvGrpSpPr>
        <p:grpSpPr>
          <a:xfrm>
            <a:off x="835916" y="3349638"/>
            <a:ext cx="10016381" cy="2730500"/>
            <a:chOff x="884340" y="2482896"/>
            <a:chExt cx="10016381" cy="2730500"/>
          </a:xfrm>
        </p:grpSpPr>
        <p:grpSp>
          <p:nvGrpSpPr>
            <p:cNvPr id="26" name="Group 25">
              <a:extLst>
                <a:ext uri="{FF2B5EF4-FFF2-40B4-BE49-F238E27FC236}">
                  <a16:creationId xmlns:a16="http://schemas.microsoft.com/office/drawing/2014/main" id="{783488C9-8886-9121-DBC6-20B59C547F37}"/>
                </a:ext>
              </a:extLst>
            </p:cNvPr>
            <p:cNvGrpSpPr/>
            <p:nvPr/>
          </p:nvGrpSpPr>
          <p:grpSpPr>
            <a:xfrm>
              <a:off x="884340" y="2482896"/>
              <a:ext cx="9713696" cy="2730500"/>
              <a:chOff x="884340" y="2583104"/>
              <a:chExt cx="9713696" cy="2730500"/>
            </a:xfrm>
          </p:grpSpPr>
          <p:grpSp>
            <p:nvGrpSpPr>
              <p:cNvPr id="25" name="Group 24">
                <a:extLst>
                  <a:ext uri="{FF2B5EF4-FFF2-40B4-BE49-F238E27FC236}">
                    <a16:creationId xmlns:a16="http://schemas.microsoft.com/office/drawing/2014/main" id="{AAE42D55-1D62-28A3-A436-708470A6559E}"/>
                  </a:ext>
                </a:extLst>
              </p:cNvPr>
              <p:cNvGrpSpPr/>
              <p:nvPr/>
            </p:nvGrpSpPr>
            <p:grpSpPr>
              <a:xfrm>
                <a:off x="884340" y="2736743"/>
                <a:ext cx="3680353" cy="2423223"/>
                <a:chOff x="176740" y="2843409"/>
                <a:chExt cx="3680353" cy="2423223"/>
              </a:xfrm>
            </p:grpSpPr>
            <p:sp>
              <p:nvSpPr>
                <p:cNvPr id="13" name="Rounded Rectangle 12">
                  <a:extLst>
                    <a:ext uri="{FF2B5EF4-FFF2-40B4-BE49-F238E27FC236}">
                      <a16:creationId xmlns:a16="http://schemas.microsoft.com/office/drawing/2014/main" id="{EC4EFE15-6D21-6EEE-56E1-1FE0D084DD31}"/>
                    </a:ext>
                  </a:extLst>
                </p:cNvPr>
                <p:cNvSpPr/>
                <p:nvPr/>
              </p:nvSpPr>
              <p:spPr>
                <a:xfrm>
                  <a:off x="176740" y="2843409"/>
                  <a:ext cx="3607599" cy="24232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indoor, decorated&#10;&#10;Description automatically generated">
                  <a:extLst>
                    <a:ext uri="{FF2B5EF4-FFF2-40B4-BE49-F238E27FC236}">
                      <a16:creationId xmlns:a16="http://schemas.microsoft.com/office/drawing/2014/main" id="{3F743818-CD3B-8D16-BBC8-37B06C52C7B7}"/>
                    </a:ext>
                  </a:extLst>
                </p:cNvPr>
                <p:cNvPicPr>
                  <a:picLocks noChangeAspect="1"/>
                </p:cNvPicPr>
                <p:nvPr/>
              </p:nvPicPr>
              <p:blipFill>
                <a:blip r:embed="rId3"/>
                <a:stretch>
                  <a:fillRect/>
                </a:stretch>
              </p:blipFill>
              <p:spPr>
                <a:xfrm>
                  <a:off x="388401" y="3105299"/>
                  <a:ext cx="1349358" cy="1824374"/>
                </a:xfrm>
                <a:prstGeom prst="rect">
                  <a:avLst/>
                </a:prstGeom>
                <a:solidFill>
                  <a:schemeClr val="bg1">
                    <a:alpha val="0"/>
                  </a:schemeClr>
                </a:solidFill>
                <a:ln w="22225">
                  <a:solidFill>
                    <a:schemeClr val="bg1"/>
                  </a:solidFill>
                </a:ln>
              </p:spPr>
            </p:pic>
            <p:pic>
              <p:nvPicPr>
                <p:cNvPr id="19" name="Picture 18" descr="A picture containing text, indoor, decorated&#10;&#10;Description automatically generated">
                  <a:extLst>
                    <a:ext uri="{FF2B5EF4-FFF2-40B4-BE49-F238E27FC236}">
                      <a16:creationId xmlns:a16="http://schemas.microsoft.com/office/drawing/2014/main" id="{3B8E48CB-D5F8-0618-1F16-C0F0AB036E91}"/>
                    </a:ext>
                  </a:extLst>
                </p:cNvPr>
                <p:cNvPicPr>
                  <a:picLocks noChangeAspect="1"/>
                </p:cNvPicPr>
                <p:nvPr/>
              </p:nvPicPr>
              <p:blipFill>
                <a:blip r:embed="rId3"/>
                <a:stretch>
                  <a:fillRect/>
                </a:stretch>
              </p:blipFill>
              <p:spPr>
                <a:xfrm>
                  <a:off x="552631" y="3274559"/>
                  <a:ext cx="1349358" cy="1824374"/>
                </a:xfrm>
                <a:prstGeom prst="rect">
                  <a:avLst/>
                </a:prstGeom>
                <a:solidFill>
                  <a:schemeClr val="bg1">
                    <a:alpha val="0"/>
                  </a:schemeClr>
                </a:solidFill>
                <a:ln w="22225">
                  <a:solidFill>
                    <a:schemeClr val="bg1"/>
                  </a:solidFill>
                </a:ln>
              </p:spPr>
            </p:pic>
            <p:pic>
              <p:nvPicPr>
                <p:cNvPr id="20" name="Picture 19" descr="A picture containing text, indoor, decorated&#10;&#10;Description automatically generated">
                  <a:extLst>
                    <a:ext uri="{FF2B5EF4-FFF2-40B4-BE49-F238E27FC236}">
                      <a16:creationId xmlns:a16="http://schemas.microsoft.com/office/drawing/2014/main" id="{33C33D43-33C3-8B34-A166-60C7BC6254C1}"/>
                    </a:ext>
                  </a:extLst>
                </p:cNvPr>
                <p:cNvPicPr>
                  <a:picLocks noChangeAspect="1"/>
                </p:cNvPicPr>
                <p:nvPr/>
              </p:nvPicPr>
              <p:blipFill>
                <a:blip r:embed="rId3"/>
                <a:stretch>
                  <a:fillRect/>
                </a:stretch>
              </p:blipFill>
              <p:spPr>
                <a:xfrm>
                  <a:off x="716861" y="3442258"/>
                  <a:ext cx="1349358" cy="1824374"/>
                </a:xfrm>
                <a:prstGeom prst="rect">
                  <a:avLst/>
                </a:prstGeom>
                <a:solidFill>
                  <a:schemeClr val="bg1">
                    <a:alpha val="0"/>
                  </a:schemeClr>
                </a:solidFill>
                <a:ln w="22225">
                  <a:solidFill>
                    <a:schemeClr val="bg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064486" y="3754280"/>
                      <a:ext cx="1792607" cy="1231106"/>
                    </a:xfrm>
                    <a:prstGeom prst="rect">
                      <a:avLst/>
                    </a:prstGeom>
                    <a:noFill/>
                  </p:spPr>
                  <p:txBody>
                    <a:bodyPr wrap="none" rtlCol="0">
                      <a:spAutoFit/>
                    </a:bodyPr>
                    <a:lstStyle/>
                    <a:p>
                      <a:r>
                        <a:rPr lang="en-US" dirty="0"/>
                        <a:t>(84, )</a:t>
                      </a:r>
                    </a:p>
                    <a:p>
                      <a:r>
                        <a:rPr lang="en-US" dirty="0"/>
                        <a:t>Feature vector</a:t>
                      </a:r>
                    </a:p>
                    <a:p>
                      <a:endParaRPr lang="en-US" dirty="0"/>
                    </a:p>
                    <a:p>
                      <a:r>
                        <a:rPr lang="en-US" sz="2000" dirty="0"/>
                        <a:t>(</a:t>
                      </a:r>
                      <a14:m>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3</m:t>
                              </m:r>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𝑛</m:t>
                              </m:r>
                            </m:sub>
                          </m:sSub>
                        </m:oMath>
                      </a14:m>
                      <a:r>
                        <a:rPr lang="en-US" sz="2000" dirty="0"/>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064486" y="3754280"/>
                      <a:ext cx="1792607" cy="1231106"/>
                    </a:xfrm>
                    <a:prstGeom prst="rect">
                      <a:avLst/>
                    </a:prstGeom>
                    <a:blipFill>
                      <a:blip r:embed="rId4"/>
                      <a:stretch>
                        <a:fillRect l="-3521" t="-2041" r="-2817" b="-8163"/>
                      </a:stretch>
                    </a:blipFill>
                  </p:spPr>
                  <p:txBody>
                    <a:bodyPr/>
                    <a:lstStyle/>
                    <a:p>
                      <a:r>
                        <a:rPr lang="en-US">
                          <a:noFill/>
                        </a:rPr>
                        <a:t> </a:t>
                      </a:r>
                    </a:p>
                  </p:txBody>
                </p:sp>
              </mc:Fallback>
            </mc:AlternateContent>
          </p:grpSp>
          <p:pic>
            <p:nvPicPr>
              <p:cNvPr id="24" name="Picture 23" descr="Diagram&#10;&#10;Description automatically generated">
                <a:extLst>
                  <a:ext uri="{FF2B5EF4-FFF2-40B4-BE49-F238E27FC236}">
                    <a16:creationId xmlns:a16="http://schemas.microsoft.com/office/drawing/2014/main" id="{4BF7530F-1552-98C8-E49C-B878A8476A38}"/>
                  </a:ext>
                </a:extLst>
              </p:cNvPr>
              <p:cNvPicPr>
                <a:picLocks noChangeAspect="1"/>
              </p:cNvPicPr>
              <p:nvPr/>
            </p:nvPicPr>
            <p:blipFill>
              <a:blip r:embed="rId5"/>
              <a:stretch>
                <a:fillRect/>
              </a:stretch>
            </p:blipFill>
            <p:spPr>
              <a:xfrm>
                <a:off x="4654436" y="2583104"/>
                <a:ext cx="5943600" cy="2730500"/>
              </a:xfrm>
              <a:prstGeom prst="rect">
                <a:avLst/>
              </a:prstGeom>
            </p:spPr>
          </p:pic>
        </p:grpSp>
        <p:sp>
          <p:nvSpPr>
            <p:cNvPr id="27" name="Rectangle 26">
              <a:extLst>
                <a:ext uri="{FF2B5EF4-FFF2-40B4-BE49-F238E27FC236}">
                  <a16:creationId xmlns:a16="http://schemas.microsoft.com/office/drawing/2014/main" id="{D15590C9-BCD2-078C-31B0-04BEEFA66DBC}"/>
                </a:ext>
              </a:extLst>
            </p:cNvPr>
            <p:cNvSpPr/>
            <p:nvPr/>
          </p:nvSpPr>
          <p:spPr>
            <a:xfrm>
              <a:off x="10474836" y="2665256"/>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78365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4137418"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008_010_005.mp4">
            <a:hlinkClick r:id="" action="ppaction://media"/>
            <a:extLst>
              <a:ext uri="{FF2B5EF4-FFF2-40B4-BE49-F238E27FC236}">
                <a16:creationId xmlns:a16="http://schemas.microsoft.com/office/drawing/2014/main" id="{DCAD8479-D8BF-EDEF-B5E1-19435B51A9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435" y="1987783"/>
            <a:ext cx="2329852" cy="1310542"/>
          </a:xfrm>
          <a:prstGeom prst="rect">
            <a:avLst/>
          </a:prstGeom>
        </p:spPr>
      </p:pic>
      <p:grpSp>
        <p:nvGrpSpPr>
          <p:cNvPr id="12" name="Group 11">
            <a:extLst>
              <a:ext uri="{FF2B5EF4-FFF2-40B4-BE49-F238E27FC236}">
                <a16:creationId xmlns:a16="http://schemas.microsoft.com/office/drawing/2014/main" id="{15DFE6D8-7738-54CE-982C-8D952FBD0444}"/>
              </a:ext>
            </a:extLst>
          </p:cNvPr>
          <p:cNvGrpSpPr/>
          <p:nvPr/>
        </p:nvGrpSpPr>
        <p:grpSpPr>
          <a:xfrm>
            <a:off x="3063101" y="1972910"/>
            <a:ext cx="1161818" cy="1231106"/>
            <a:chOff x="3439382" y="1214760"/>
            <a:chExt cx="1690589" cy="1597197"/>
          </a:xfrm>
        </p:grpSpPr>
        <p:pic>
          <p:nvPicPr>
            <p:cNvPr id="6" name="Picture 5">
              <a:extLst>
                <a:ext uri="{FF2B5EF4-FFF2-40B4-BE49-F238E27FC236}">
                  <a16:creationId xmlns:a16="http://schemas.microsoft.com/office/drawing/2014/main" id="{E7537702-442E-7560-B9E1-80D8D84E7268}"/>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11" name="Rectangle 10">
              <a:extLst>
                <a:ext uri="{FF2B5EF4-FFF2-40B4-BE49-F238E27FC236}">
                  <a16:creationId xmlns:a16="http://schemas.microsoft.com/office/drawing/2014/main" id="{27E1DDC5-97BF-6B05-4A8C-E55953574B5E}"/>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E6931FC6-2215-3AE6-2730-3315A3C0E135}"/>
              </a:ext>
            </a:extLst>
          </p:cNvPr>
          <p:cNvGrpSpPr/>
          <p:nvPr/>
        </p:nvGrpSpPr>
        <p:grpSpPr>
          <a:xfrm>
            <a:off x="3259320" y="2204747"/>
            <a:ext cx="1161818" cy="1231106"/>
            <a:chOff x="3439382" y="1214760"/>
            <a:chExt cx="1690589" cy="1597197"/>
          </a:xfrm>
        </p:grpSpPr>
        <p:pic>
          <p:nvPicPr>
            <p:cNvPr id="23" name="Picture 22">
              <a:extLst>
                <a:ext uri="{FF2B5EF4-FFF2-40B4-BE49-F238E27FC236}">
                  <a16:creationId xmlns:a16="http://schemas.microsoft.com/office/drawing/2014/main" id="{0126264F-9E4F-3A12-98AA-F5D15B5D4CCF}"/>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29" name="Rectangle 28">
              <a:extLst>
                <a:ext uri="{FF2B5EF4-FFF2-40B4-BE49-F238E27FC236}">
                  <a16:creationId xmlns:a16="http://schemas.microsoft.com/office/drawing/2014/main" id="{9D90D286-90C1-DC0E-B1CA-4E30F65A2B79}"/>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FD0E345D-B9A0-7FE1-DD2A-2F50E3A77F7D}"/>
              </a:ext>
            </a:extLst>
          </p:cNvPr>
          <p:cNvGrpSpPr/>
          <p:nvPr/>
        </p:nvGrpSpPr>
        <p:grpSpPr>
          <a:xfrm>
            <a:off x="3463155" y="2455036"/>
            <a:ext cx="1211372" cy="1193830"/>
            <a:chOff x="3439382" y="1214760"/>
            <a:chExt cx="1690589" cy="1597197"/>
          </a:xfrm>
        </p:grpSpPr>
        <p:pic>
          <p:nvPicPr>
            <p:cNvPr id="31" name="Picture 30">
              <a:extLst>
                <a:ext uri="{FF2B5EF4-FFF2-40B4-BE49-F238E27FC236}">
                  <a16:creationId xmlns:a16="http://schemas.microsoft.com/office/drawing/2014/main" id="{4E96A857-054E-C4F8-7947-42CFFF277A45}"/>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32" name="Rectangle 31">
              <a:extLst>
                <a:ext uri="{FF2B5EF4-FFF2-40B4-BE49-F238E27FC236}">
                  <a16:creationId xmlns:a16="http://schemas.microsoft.com/office/drawing/2014/main" id="{56720CCE-39EF-687B-9481-655C13972D63}"/>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02105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23129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8854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ight Arrow 54">
            <a:extLst>
              <a:ext uri="{FF2B5EF4-FFF2-40B4-BE49-F238E27FC236}">
                <a16:creationId xmlns:a16="http://schemas.microsoft.com/office/drawing/2014/main" id="{0B56F8F5-4E37-6F6C-2A68-AC3834B488F9}"/>
              </a:ext>
            </a:extLst>
          </p:cNvPr>
          <p:cNvSpPr/>
          <p:nvPr/>
        </p:nvSpPr>
        <p:spPr>
          <a:xfrm>
            <a:off x="9204629" y="268854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ight Arrow 55">
            <a:extLst>
              <a:ext uri="{FF2B5EF4-FFF2-40B4-BE49-F238E27FC236}">
                <a16:creationId xmlns:a16="http://schemas.microsoft.com/office/drawing/2014/main" id="{6DB6C4BF-8950-E14E-E9C3-E62AEFF57346}"/>
              </a:ext>
            </a:extLst>
          </p:cNvPr>
          <p:cNvSpPr/>
          <p:nvPr/>
        </p:nvSpPr>
        <p:spPr>
          <a:xfrm rot="5400000">
            <a:off x="8637097" y="3746493"/>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973C5A7C-F98C-D7A5-6D45-8C875ECB7F5C}"/>
              </a:ext>
            </a:extLst>
          </p:cNvPr>
          <p:cNvSpPr/>
          <p:nvPr/>
        </p:nvSpPr>
        <p:spPr>
          <a:xfrm>
            <a:off x="8047269" y="413142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GSOM</a:t>
            </a:r>
          </a:p>
          <a:p>
            <a:pPr algn="ctr"/>
            <a:r>
              <a:rPr lang="en-US" sz="1400" b="1" i="1" dirty="0">
                <a:latin typeface="Abadi MT Condensed Light" panose="020B0306030101010103" pitchFamily="34" charset="77"/>
              </a:rPr>
              <a:t>(Unsupervised)</a:t>
            </a:r>
          </a:p>
        </p:txBody>
      </p:sp>
      <p:sp>
        <p:nvSpPr>
          <p:cNvPr id="58" name="Right Arrow 57">
            <a:extLst>
              <a:ext uri="{FF2B5EF4-FFF2-40B4-BE49-F238E27FC236}">
                <a16:creationId xmlns:a16="http://schemas.microsoft.com/office/drawing/2014/main" id="{D4BD6EDD-29A2-8FD7-825B-765E296759C3}"/>
              </a:ext>
            </a:extLst>
          </p:cNvPr>
          <p:cNvSpPr/>
          <p:nvPr/>
        </p:nvSpPr>
        <p:spPr>
          <a:xfrm rot="5400000">
            <a:off x="8613650" y="498658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0" name="Picture 59" descr="Chart, scatter chart&#10;&#10;Description automatically generated">
            <a:extLst>
              <a:ext uri="{FF2B5EF4-FFF2-40B4-BE49-F238E27FC236}">
                <a16:creationId xmlns:a16="http://schemas.microsoft.com/office/drawing/2014/main" id="{C4778FF7-EC15-5EDC-D0DB-3E88FEDB97AB}"/>
              </a:ext>
            </a:extLst>
          </p:cNvPr>
          <p:cNvPicPr>
            <a:picLocks noChangeAspect="1"/>
          </p:cNvPicPr>
          <p:nvPr/>
        </p:nvPicPr>
        <p:blipFill>
          <a:blip r:embed="rId9"/>
          <a:stretch>
            <a:fillRect/>
          </a:stretch>
        </p:blipFill>
        <p:spPr>
          <a:xfrm>
            <a:off x="7707569" y="5234856"/>
            <a:ext cx="2117300" cy="1587975"/>
          </a:xfrm>
          <a:prstGeom prst="rect">
            <a:avLst/>
          </a:prstGeom>
        </p:spPr>
      </p:pic>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465675" cy="369332"/>
          </a:xfrm>
          <a:prstGeom prst="rect">
            <a:avLst/>
          </a:prstGeom>
          <a:noFill/>
        </p:spPr>
        <p:txBody>
          <a:bodyPr wrap="none" rtlCol="0">
            <a:spAutoFit/>
          </a:bodyPr>
          <a:lstStyle/>
          <a:p>
            <a:r>
              <a:rPr lang="en-US" dirty="0">
                <a:latin typeface="Abadi MT Condensed Light" panose="020B0306030101010103" pitchFamily="34" charset="77"/>
              </a:rPr>
              <a:t>Sign Language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Tree>
    <p:extLst>
      <p:ext uri="{BB962C8B-B14F-4D97-AF65-F5344CB8AC3E}">
        <p14:creationId xmlns:p14="http://schemas.microsoft.com/office/powerpoint/2010/main" val="42054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365303"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98542"/>
            <a:ext cx="622654" cy="172705"/>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83117"/>
            <a:ext cx="4907039"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7409860" y="518852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RNN Unit </a:t>
            </a:r>
          </a:p>
        </p:txBody>
      </p:sp>
      <p:grpSp>
        <p:nvGrpSpPr>
          <p:cNvPr id="16" name="Group 15">
            <a:extLst>
              <a:ext uri="{FF2B5EF4-FFF2-40B4-BE49-F238E27FC236}">
                <a16:creationId xmlns:a16="http://schemas.microsoft.com/office/drawing/2014/main" id="{E1A512E0-E8BB-60BF-B5C4-50069ECB1E69}"/>
              </a:ext>
            </a:extLst>
          </p:cNvPr>
          <p:cNvGrpSpPr/>
          <p:nvPr/>
        </p:nvGrpSpPr>
        <p:grpSpPr>
          <a:xfrm>
            <a:off x="5664470" y="4880153"/>
            <a:ext cx="298803" cy="1231105"/>
            <a:chOff x="4749863" y="2067220"/>
            <a:chExt cx="298803" cy="1231105"/>
          </a:xfrm>
        </p:grpSpPr>
        <p:sp>
          <p:nvSpPr>
            <p:cNvPr id="17" name="Right Arrow 16">
              <a:extLst>
                <a:ext uri="{FF2B5EF4-FFF2-40B4-BE49-F238E27FC236}">
                  <a16:creationId xmlns:a16="http://schemas.microsoft.com/office/drawing/2014/main" id="{5739850D-B155-A787-2BA4-2F500D8FDFAC}"/>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9A61BDD0-85C6-3E8F-A239-32373113F714}"/>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2F26378A-E0FA-1FE7-EA53-3563E08309BA}"/>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5BD1E51B-9AED-32B4-D20E-EEA78DD414B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445B576C-1A59-9FEF-5B5C-E4468CB96116}"/>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0C9F3CA9-9437-1530-EA24-23400773D790}"/>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8" name="TextBox 27">
            <a:extLst>
              <a:ext uri="{FF2B5EF4-FFF2-40B4-BE49-F238E27FC236}">
                <a16:creationId xmlns:a16="http://schemas.microsoft.com/office/drawing/2014/main" id="{459E48B2-11C7-2F29-F8C2-DCCF139A801C}"/>
              </a:ext>
            </a:extLst>
          </p:cNvPr>
          <p:cNvSpPr txBox="1"/>
          <p:nvPr/>
        </p:nvSpPr>
        <p:spPr>
          <a:xfrm>
            <a:off x="6359047" y="3804849"/>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pic>
        <p:nvPicPr>
          <p:cNvPr id="59" name="Picture 58" descr="A diagram of a diagram&#10;&#10;Description automatically generated">
            <a:extLst>
              <a:ext uri="{FF2B5EF4-FFF2-40B4-BE49-F238E27FC236}">
                <a16:creationId xmlns:a16="http://schemas.microsoft.com/office/drawing/2014/main" id="{C5915ABC-7671-A09A-7B85-23E31D59AFB5}"/>
              </a:ext>
            </a:extLst>
          </p:cNvPr>
          <p:cNvPicPr>
            <a:picLocks noChangeAspect="1"/>
          </p:cNvPicPr>
          <p:nvPr/>
        </p:nvPicPr>
        <p:blipFill>
          <a:blip r:embed="rId10"/>
          <a:stretch>
            <a:fillRect/>
          </a:stretch>
        </p:blipFill>
        <p:spPr>
          <a:xfrm>
            <a:off x="3882020" y="4971506"/>
            <a:ext cx="1640083" cy="1149591"/>
          </a:xfrm>
          <a:prstGeom prst="rect">
            <a:avLst/>
          </a:prstGeom>
        </p:spPr>
      </p:pic>
      <p:pic>
        <p:nvPicPr>
          <p:cNvPr id="68" name="Picture 67" descr="A close-up of a map&#10;&#10;Description automatically generated">
            <a:extLst>
              <a:ext uri="{FF2B5EF4-FFF2-40B4-BE49-F238E27FC236}">
                <a16:creationId xmlns:a16="http://schemas.microsoft.com/office/drawing/2014/main" id="{F89163E2-E136-811E-BA48-799063E9CF9E}"/>
              </a:ext>
            </a:extLst>
          </p:cNvPr>
          <p:cNvPicPr>
            <a:picLocks noChangeAspect="1"/>
          </p:cNvPicPr>
          <p:nvPr/>
        </p:nvPicPr>
        <p:blipFill>
          <a:blip r:embed="rId11"/>
          <a:stretch>
            <a:fillRect/>
          </a:stretch>
        </p:blipFill>
        <p:spPr>
          <a:xfrm>
            <a:off x="6088247" y="5035526"/>
            <a:ext cx="1371600" cy="927100"/>
          </a:xfrm>
          <a:prstGeom prst="rect">
            <a:avLst/>
          </a:prstGeom>
        </p:spPr>
      </p:pic>
      <p:grpSp>
        <p:nvGrpSpPr>
          <p:cNvPr id="69" name="Group 68">
            <a:extLst>
              <a:ext uri="{FF2B5EF4-FFF2-40B4-BE49-F238E27FC236}">
                <a16:creationId xmlns:a16="http://schemas.microsoft.com/office/drawing/2014/main" id="{ADF6B11F-0C1C-4E7F-70DE-3853B7677CB3}"/>
              </a:ext>
            </a:extLst>
          </p:cNvPr>
          <p:cNvGrpSpPr/>
          <p:nvPr/>
        </p:nvGrpSpPr>
        <p:grpSpPr>
          <a:xfrm>
            <a:off x="7417070" y="4854753"/>
            <a:ext cx="298803" cy="1231105"/>
            <a:chOff x="4749863" y="2067220"/>
            <a:chExt cx="298803" cy="1231105"/>
          </a:xfrm>
        </p:grpSpPr>
        <p:sp>
          <p:nvSpPr>
            <p:cNvPr id="70" name="Right Arrow 69">
              <a:extLst>
                <a:ext uri="{FF2B5EF4-FFF2-40B4-BE49-F238E27FC236}">
                  <a16:creationId xmlns:a16="http://schemas.microsoft.com/office/drawing/2014/main" id="{2D9FAD0F-7387-4B4D-870E-C9A3754F5E10}"/>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Right Arrow 70">
              <a:extLst>
                <a:ext uri="{FF2B5EF4-FFF2-40B4-BE49-F238E27FC236}">
                  <a16:creationId xmlns:a16="http://schemas.microsoft.com/office/drawing/2014/main" id="{F8936FEF-18DA-0F8D-E05F-502F23F42B6F}"/>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ight Arrow 71">
              <a:extLst>
                <a:ext uri="{FF2B5EF4-FFF2-40B4-BE49-F238E27FC236}">
                  <a16:creationId xmlns:a16="http://schemas.microsoft.com/office/drawing/2014/main" id="{42EAEFAA-7855-C7C3-1AF6-75F3F9F865B7}"/>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D8366F1D-2D6C-AF8F-2CDB-24F25219014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41D3430F-5EEC-8012-D869-47B85C2B2AB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B6FEA58A-7F9D-BAFE-BD77-27EB9CD374AD}"/>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TextBox 75">
            <a:extLst>
              <a:ext uri="{FF2B5EF4-FFF2-40B4-BE49-F238E27FC236}">
                <a16:creationId xmlns:a16="http://schemas.microsoft.com/office/drawing/2014/main" id="{BD249276-CE4F-92B3-949A-921C4BD9E965}"/>
              </a:ext>
            </a:extLst>
          </p:cNvPr>
          <p:cNvSpPr txBox="1"/>
          <p:nvPr/>
        </p:nvSpPr>
        <p:spPr>
          <a:xfrm>
            <a:off x="3707800" y="6469467"/>
            <a:ext cx="2632259" cy="369332"/>
          </a:xfrm>
          <a:prstGeom prst="rect">
            <a:avLst/>
          </a:prstGeom>
          <a:noFill/>
        </p:spPr>
        <p:txBody>
          <a:bodyPr wrap="none" rtlCol="0">
            <a:spAutoFit/>
          </a:bodyPr>
          <a:lstStyle/>
          <a:p>
            <a:r>
              <a:rPr lang="en-US" dirty="0">
                <a:latin typeface="Abadi MT Condensed Light" panose="020B0306030101010103" pitchFamily="34" charset="77"/>
              </a:rPr>
              <a:t>U Net with attention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8582306" y="3042819"/>
            <a:ext cx="335227" cy="2368323"/>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EEE70F1B-70F1-903C-0FBF-252F671D4C59}"/>
              </a:ext>
            </a:extLst>
          </p:cNvPr>
          <p:cNvSpPr/>
          <p:nvPr/>
        </p:nvSpPr>
        <p:spPr>
          <a:xfrm>
            <a:off x="8671586" y="2588044"/>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79" name="Plus 78">
            <a:extLst>
              <a:ext uri="{FF2B5EF4-FFF2-40B4-BE49-F238E27FC236}">
                <a16:creationId xmlns:a16="http://schemas.microsoft.com/office/drawing/2014/main" id="{B296E273-508A-1243-DFA3-A28C5551A6E1}"/>
              </a:ext>
            </a:extLst>
          </p:cNvPr>
          <p:cNvSpPr/>
          <p:nvPr/>
        </p:nvSpPr>
        <p:spPr>
          <a:xfrm>
            <a:off x="8720458" y="2665014"/>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3"/>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3"/>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3"/>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4"/>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4"/>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4"/>
          <a:stretch>
            <a:fillRect/>
          </a:stretch>
        </p:blipFill>
        <p:spPr>
          <a:xfrm>
            <a:off x="3544166" y="1886517"/>
            <a:ext cx="831055" cy="1729676"/>
          </a:xfrm>
          <a:prstGeom prst="rect">
            <a:avLst/>
          </a:prstGeom>
        </p:spPr>
      </p:pic>
    </p:spTree>
    <p:extLst>
      <p:ext uri="{BB962C8B-B14F-4D97-AF65-F5344CB8AC3E}">
        <p14:creationId xmlns:p14="http://schemas.microsoft.com/office/powerpoint/2010/main" val="37116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77140</TotalTime>
  <Words>2555</Words>
  <Application>Microsoft Macintosh PowerPoint</Application>
  <PresentationFormat>Widescreen</PresentationFormat>
  <Paragraphs>455</Paragraphs>
  <Slides>36</Slides>
  <Notes>29</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Abadi MT Condensed Light</vt:lpstr>
      <vt:lpstr>Arial</vt:lpstr>
      <vt:lpstr>Calibri</vt:lpstr>
      <vt:lpstr>Calibri Light</vt:lpstr>
      <vt:lpstr>Cambria Math</vt:lpstr>
      <vt:lpstr>Fira Sans Light</vt:lpstr>
      <vt:lpstr>proxima-nova</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GSOM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Test Activity - Analysis</vt:lpstr>
      <vt:lpstr>PowerPoint Presentation</vt:lpstr>
      <vt:lpstr>PowerPoint Presentation</vt:lpstr>
      <vt:lpstr>PowerPoint Presentation</vt:lpstr>
      <vt:lpstr>PowerPoint Presentation</vt:lpstr>
      <vt:lpstr>PowerPoint Presentation</vt:lpstr>
      <vt:lpstr>Challenges</vt:lpstr>
      <vt:lpstr>Evolution</vt:lpstr>
      <vt:lpstr>Datasets</vt:lpstr>
      <vt:lpstr>Potential extensions</vt:lpstr>
      <vt:lpstr>Existing approaches</vt:lpstr>
      <vt:lpstr>How to relate this paper to our original objective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Prasad Hettiarachchige</cp:lastModifiedBy>
  <cp:revision>93</cp:revision>
  <dcterms:created xsi:type="dcterms:W3CDTF">2021-11-30T16:02:15Z</dcterms:created>
  <dcterms:modified xsi:type="dcterms:W3CDTF">2023-08-31T02:32:57Z</dcterms:modified>
</cp:coreProperties>
</file>